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59" r:id="rId5"/>
    <p:sldId id="332" r:id="rId6"/>
    <p:sldId id="340" r:id="rId7"/>
    <p:sldId id="333" r:id="rId8"/>
    <p:sldId id="337" r:id="rId9"/>
    <p:sldId id="352" r:id="rId10"/>
    <p:sldId id="349" r:id="rId11"/>
    <p:sldId id="351" r:id="rId12"/>
    <p:sldId id="353" r:id="rId13"/>
    <p:sldId id="354" r:id="rId14"/>
    <p:sldId id="355" r:id="rId15"/>
    <p:sldId id="357" r:id="rId16"/>
    <p:sldId id="358" r:id="rId17"/>
    <p:sldId id="360" r:id="rId18"/>
    <p:sldId id="336" r:id="rId19"/>
    <p:sldId id="2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28A8A7-2991-1CD6-F16A-592CE9DA68FB}" name="Pooja  Lad" initials="PL" userId="S::pooja.lad@dopudjawells.com::72873d74-4502-40f0-bc4b-f8290773c2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F6B"/>
    <a:srgbClr val="B8D1D7"/>
    <a:srgbClr val="D2D7E0"/>
    <a:srgbClr val="F3DECF"/>
    <a:srgbClr val="E5E5E5"/>
    <a:srgbClr val="F2E9CC"/>
    <a:srgbClr val="DAE3F3"/>
    <a:srgbClr val="DDE6D7"/>
    <a:srgbClr val="E2D6E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786A5-9379-48A5-8617-FDDD58050CB8}" v="3" dt="2023-06-10T16:19:43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6" autoAdjust="0"/>
    <p:restoredTop sz="94660"/>
  </p:normalViewPr>
  <p:slideViewPr>
    <p:cSldViewPr snapToGrid="0">
      <p:cViewPr varScale="1">
        <p:scale>
          <a:sx n="99" d="100"/>
          <a:sy n="99" d="100"/>
        </p:scale>
        <p:origin x="12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Pivovaroff" userId="affbfa1f-4f62-4de2-8191-520b8c8b39dd" providerId="ADAL" clId="{ADFE3636-2E76-41BB-8850-EE8DD2F13592}"/>
    <pc:docChg chg="undo custSel addSld modSld">
      <pc:chgData name="Jason Pivovaroff" userId="affbfa1f-4f62-4de2-8191-520b8c8b39dd" providerId="ADAL" clId="{ADFE3636-2E76-41BB-8850-EE8DD2F13592}" dt="2023-06-08T22:12:37.081" v="1170" actId="20577"/>
      <pc:docMkLst>
        <pc:docMk/>
      </pc:docMkLst>
      <pc:sldChg chg="addSp modSp mod">
        <pc:chgData name="Jason Pivovaroff" userId="affbfa1f-4f62-4de2-8191-520b8c8b39dd" providerId="ADAL" clId="{ADFE3636-2E76-41BB-8850-EE8DD2F13592}" dt="2023-06-08T22:12:37.081" v="1170" actId="20577"/>
        <pc:sldMkLst>
          <pc:docMk/>
          <pc:sldMk cId="0" sldId="257"/>
        </pc:sldMkLst>
        <pc:spChg chg="mod">
          <ac:chgData name="Jason Pivovaroff" userId="affbfa1f-4f62-4de2-8191-520b8c8b39dd" providerId="ADAL" clId="{ADFE3636-2E76-41BB-8850-EE8DD2F13592}" dt="2023-06-08T22:12:37.081" v="1170" actId="20577"/>
          <ac:spMkLst>
            <pc:docMk/>
            <pc:sldMk cId="0" sldId="257"/>
            <ac:spMk id="11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8:02:10.277" v="644" actId="1038"/>
          <ac:spMkLst>
            <pc:docMk/>
            <pc:sldMk cId="0" sldId="257"/>
            <ac:spMk id="12" creationId="{00000000-0000-0000-0000-000000000000}"/>
          </ac:spMkLst>
        </pc:spChg>
        <pc:grpChg chg="mod">
          <ac:chgData name="Jason Pivovaroff" userId="affbfa1f-4f62-4de2-8191-520b8c8b39dd" providerId="ADAL" clId="{ADFE3636-2E76-41BB-8850-EE8DD2F13592}" dt="2023-06-08T22:11:51.440" v="1167" actId="1076"/>
          <ac:grpSpMkLst>
            <pc:docMk/>
            <pc:sldMk cId="0" sldId="257"/>
            <ac:grpSpMk id="3" creationId="{00000000-0000-0000-0000-000000000000}"/>
          </ac:grpSpMkLst>
        </pc:grpChg>
        <pc:grpChg chg="mod">
          <ac:chgData name="Jason Pivovaroff" userId="affbfa1f-4f62-4de2-8191-520b8c8b39dd" providerId="ADAL" clId="{ADFE3636-2E76-41BB-8850-EE8DD2F13592}" dt="2023-06-08T22:12:26.813" v="1169" actId="14100"/>
          <ac:grpSpMkLst>
            <pc:docMk/>
            <pc:sldMk cId="0" sldId="257"/>
            <ac:grpSpMk id="5" creationId="{00000000-0000-0000-0000-000000000000}"/>
          </ac:grpSpMkLst>
        </pc:grpChg>
        <pc:grpChg chg="mod">
          <ac:chgData name="Jason Pivovaroff" userId="affbfa1f-4f62-4de2-8191-520b8c8b39dd" providerId="ADAL" clId="{ADFE3636-2E76-41BB-8850-EE8DD2F13592}" dt="2023-06-08T18:02:10.277" v="644" actId="1038"/>
          <ac:grpSpMkLst>
            <pc:docMk/>
            <pc:sldMk cId="0" sldId="257"/>
            <ac:grpSpMk id="8" creationId="{00000000-0000-0000-0000-000000000000}"/>
          </ac:grpSpMkLst>
        </pc:grpChg>
        <pc:picChg chg="mod modCrop">
          <ac:chgData name="Jason Pivovaroff" userId="affbfa1f-4f62-4de2-8191-520b8c8b39dd" providerId="ADAL" clId="{ADFE3636-2E76-41BB-8850-EE8DD2F13592}" dt="2023-06-08T18:02:50.844" v="672" actId="732"/>
          <ac:picMkLst>
            <pc:docMk/>
            <pc:sldMk cId="0" sldId="257"/>
            <ac:picMk id="4" creationId="{00000000-0000-0000-0000-000000000000}"/>
          </ac:picMkLst>
        </pc:picChg>
        <pc:picChg chg="add mod ord">
          <ac:chgData name="Jason Pivovaroff" userId="affbfa1f-4f62-4de2-8191-520b8c8b39dd" providerId="ADAL" clId="{ADFE3636-2E76-41BB-8850-EE8DD2F13592}" dt="2023-06-08T18:03:04.222" v="684" actId="14100"/>
          <ac:picMkLst>
            <pc:docMk/>
            <pc:sldMk cId="0" sldId="257"/>
            <ac:picMk id="13" creationId="{DC971C93-E254-D4BA-B78F-479250755526}"/>
          </ac:picMkLst>
        </pc:picChg>
      </pc:sldChg>
      <pc:sldChg chg="modSp mod">
        <pc:chgData name="Jason Pivovaroff" userId="affbfa1f-4f62-4de2-8191-520b8c8b39dd" providerId="ADAL" clId="{ADFE3636-2E76-41BB-8850-EE8DD2F13592}" dt="2023-06-08T18:00:23.230" v="595" actId="1036"/>
        <pc:sldMkLst>
          <pc:docMk/>
          <pc:sldMk cId="3456804026" sldId="324"/>
        </pc:sldMkLst>
        <pc:spChg chg="mod">
          <ac:chgData name="Jason Pivovaroff" userId="affbfa1f-4f62-4de2-8191-520b8c8b39dd" providerId="ADAL" clId="{ADFE3636-2E76-41BB-8850-EE8DD2F13592}" dt="2023-06-08T18:00:23.230" v="595" actId="1036"/>
          <ac:spMkLst>
            <pc:docMk/>
            <pc:sldMk cId="3456804026" sldId="324"/>
            <ac:spMk id="7" creationId="{3E74CC5F-BCEF-DF53-7F53-5D3D9C7A7CCF}"/>
          </ac:spMkLst>
        </pc:spChg>
      </pc:sldChg>
      <pc:sldChg chg="addSp delSp modSp mod">
        <pc:chgData name="Jason Pivovaroff" userId="affbfa1f-4f62-4de2-8191-520b8c8b39dd" providerId="ADAL" clId="{ADFE3636-2E76-41BB-8850-EE8DD2F13592}" dt="2023-06-08T18:13:15.821" v="840"/>
        <pc:sldMkLst>
          <pc:docMk/>
          <pc:sldMk cId="0" sldId="328"/>
        </pc:sldMkLst>
        <pc:spChg chg="mod">
          <ac:chgData name="Jason Pivovaroff" userId="affbfa1f-4f62-4de2-8191-520b8c8b39dd" providerId="ADAL" clId="{ADFE3636-2E76-41BB-8850-EE8DD2F13592}" dt="2023-06-08T18:11:16.113" v="787" actId="692"/>
          <ac:spMkLst>
            <pc:docMk/>
            <pc:sldMk cId="0" sldId="328"/>
            <ac:spMk id="4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8:11:32.999" v="826" actId="207"/>
          <ac:spMkLst>
            <pc:docMk/>
            <pc:sldMk cId="0" sldId="328"/>
            <ac:spMk id="5" creationId="{00000000-0000-0000-0000-000000000000}"/>
          </ac:spMkLst>
        </pc:spChg>
        <pc:spChg chg="del topLvl">
          <ac:chgData name="Jason Pivovaroff" userId="affbfa1f-4f62-4de2-8191-520b8c8b39dd" providerId="ADAL" clId="{ADFE3636-2E76-41BB-8850-EE8DD2F13592}" dt="2023-06-08T18:05:31.031" v="703" actId="478"/>
          <ac:spMkLst>
            <pc:docMk/>
            <pc:sldMk cId="0" sldId="328"/>
            <ac:spMk id="8" creationId="{00000000-0000-0000-0000-000000000000}"/>
          </ac:spMkLst>
        </pc:spChg>
        <pc:spChg chg="del mod topLvl modCrop">
          <ac:chgData name="Jason Pivovaroff" userId="affbfa1f-4f62-4de2-8191-520b8c8b39dd" providerId="ADAL" clId="{ADFE3636-2E76-41BB-8850-EE8DD2F13592}" dt="2023-06-08T18:07:23.724" v="724" actId="478"/>
          <ac:spMkLst>
            <pc:docMk/>
            <pc:sldMk cId="0" sldId="328"/>
            <ac:spMk id="9" creationId="{00000000-0000-0000-0000-000000000000}"/>
          </ac:spMkLst>
        </pc:spChg>
        <pc:spChg chg="add del mod">
          <ac:chgData name="Jason Pivovaroff" userId="affbfa1f-4f62-4de2-8191-520b8c8b39dd" providerId="ADAL" clId="{ADFE3636-2E76-41BB-8850-EE8DD2F13592}" dt="2023-06-08T18:06:05.218" v="712" actId="478"/>
          <ac:spMkLst>
            <pc:docMk/>
            <pc:sldMk cId="0" sldId="328"/>
            <ac:spMk id="28" creationId="{4DB0DD77-4240-3CAB-7F26-DB4A4066E81C}"/>
          </ac:spMkLst>
        </pc:spChg>
        <pc:spChg chg="add del mod">
          <ac:chgData name="Jason Pivovaroff" userId="affbfa1f-4f62-4de2-8191-520b8c8b39dd" providerId="ADAL" clId="{ADFE3636-2E76-41BB-8850-EE8DD2F13592}" dt="2023-06-08T18:09:38.646" v="754" actId="478"/>
          <ac:spMkLst>
            <pc:docMk/>
            <pc:sldMk cId="0" sldId="328"/>
            <ac:spMk id="30" creationId="{3941BD35-5810-7484-5581-EA2A06A34E5E}"/>
          </ac:spMkLst>
        </pc:spChg>
        <pc:spChg chg="add del mod">
          <ac:chgData name="Jason Pivovaroff" userId="affbfa1f-4f62-4de2-8191-520b8c8b39dd" providerId="ADAL" clId="{ADFE3636-2E76-41BB-8850-EE8DD2F13592}" dt="2023-06-08T18:09:40.015" v="755" actId="478"/>
          <ac:spMkLst>
            <pc:docMk/>
            <pc:sldMk cId="0" sldId="328"/>
            <ac:spMk id="31" creationId="{2B52DD54-6603-4F4B-19CA-7BF986D0A3C5}"/>
          </ac:spMkLst>
        </pc:spChg>
        <pc:spChg chg="add del mod">
          <ac:chgData name="Jason Pivovaroff" userId="affbfa1f-4f62-4de2-8191-520b8c8b39dd" providerId="ADAL" clId="{ADFE3636-2E76-41BB-8850-EE8DD2F13592}" dt="2023-06-08T18:10:48.894" v="765" actId="478"/>
          <ac:spMkLst>
            <pc:docMk/>
            <pc:sldMk cId="0" sldId="328"/>
            <ac:spMk id="32" creationId="{955703EB-BA5D-9D05-8404-764E65593994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34" creationId="{5D61656B-8959-239E-C5AF-DDDAE5D97CC4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35" creationId="{C08F8CEC-4412-0A8C-1B21-CB8692F0EDFC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37" creationId="{337AC85E-5237-5FB5-CF70-35916C04192D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38" creationId="{8DA4A6F5-C12E-43DF-C840-47215260AB35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40" creationId="{54C0D2A8-6315-7D3B-B12E-6336BD0995BD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41" creationId="{D9AC9594-4FDB-8CC3-9EB1-AB0D3F6BCEA9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43" creationId="{8453C6DE-0F77-1CD6-B6C8-9EB972AE0EBD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44" creationId="{0FD48F5B-D990-AAE2-F3C4-ACED7C3F8C92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46" creationId="{E2633058-2154-5D17-6AD1-002E75F6A7A0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47" creationId="{708EB83F-A25C-66A9-4E98-40E5787F1EE8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49" creationId="{0F469E53-8FF1-F16B-31AD-3653AFA0EAB0}"/>
          </ac:spMkLst>
        </pc:spChg>
        <pc:spChg chg="mod">
          <ac:chgData name="Jason Pivovaroff" userId="affbfa1f-4f62-4de2-8191-520b8c8b39dd" providerId="ADAL" clId="{ADFE3636-2E76-41BB-8850-EE8DD2F13592}" dt="2023-06-08T18:13:15.821" v="840"/>
          <ac:spMkLst>
            <pc:docMk/>
            <pc:sldMk cId="0" sldId="328"/>
            <ac:spMk id="50" creationId="{4BD62DFB-305A-6B3C-9FA8-B56CDAE95667}"/>
          </ac:spMkLst>
        </pc:spChg>
        <pc:grpChg chg="del mod ord">
          <ac:chgData name="Jason Pivovaroff" userId="affbfa1f-4f62-4de2-8191-520b8c8b39dd" providerId="ADAL" clId="{ADFE3636-2E76-41BB-8850-EE8DD2F13592}" dt="2023-06-08T18:13:14.674" v="839" actId="478"/>
          <ac:grpSpMkLst>
            <pc:docMk/>
            <pc:sldMk cId="0" sldId="328"/>
            <ac:grpSpMk id="3" creationId="{00000000-0000-0000-0000-000000000000}"/>
          </ac:grpSpMkLst>
        </pc:grpChg>
        <pc:grpChg chg="add del mod ord">
          <ac:chgData name="Jason Pivovaroff" userId="affbfa1f-4f62-4de2-8191-520b8c8b39dd" providerId="ADAL" clId="{ADFE3636-2E76-41BB-8850-EE8DD2F13592}" dt="2023-06-08T18:05:31.031" v="703" actId="478"/>
          <ac:grpSpMkLst>
            <pc:docMk/>
            <pc:sldMk cId="0" sldId="328"/>
            <ac:grpSpMk id="7" creationId="{00000000-0000-0000-0000-000000000000}"/>
          </ac:grpSpMkLst>
        </pc:grpChg>
        <pc:grpChg chg="del">
          <ac:chgData name="Jason Pivovaroff" userId="affbfa1f-4f62-4de2-8191-520b8c8b39dd" providerId="ADAL" clId="{ADFE3636-2E76-41BB-8850-EE8DD2F13592}" dt="2023-06-08T18:04:21.848" v="694" actId="478"/>
          <ac:grpSpMkLst>
            <pc:docMk/>
            <pc:sldMk cId="0" sldId="328"/>
            <ac:grpSpMk id="10" creationId="{00000000-0000-0000-0000-000000000000}"/>
          </ac:grpSpMkLst>
        </pc:grpChg>
        <pc:grpChg chg="del">
          <ac:chgData name="Jason Pivovaroff" userId="affbfa1f-4f62-4de2-8191-520b8c8b39dd" providerId="ADAL" clId="{ADFE3636-2E76-41BB-8850-EE8DD2F13592}" dt="2023-06-08T18:04:20.955" v="693" actId="478"/>
          <ac:grpSpMkLst>
            <pc:docMk/>
            <pc:sldMk cId="0" sldId="328"/>
            <ac:grpSpMk id="13" creationId="{00000000-0000-0000-0000-000000000000}"/>
          </ac:grpSpMkLst>
        </pc:grpChg>
        <pc:grpChg chg="add del">
          <ac:chgData name="Jason Pivovaroff" userId="affbfa1f-4f62-4de2-8191-520b8c8b39dd" providerId="ADAL" clId="{ADFE3636-2E76-41BB-8850-EE8DD2F13592}" dt="2023-06-08T18:05:32.917" v="705" actId="478"/>
          <ac:grpSpMkLst>
            <pc:docMk/>
            <pc:sldMk cId="0" sldId="328"/>
            <ac:grpSpMk id="16" creationId="{00000000-0000-0000-0000-000000000000}"/>
          </ac:grpSpMkLst>
        </pc:grpChg>
        <pc:grpChg chg="add del">
          <ac:chgData name="Jason Pivovaroff" userId="affbfa1f-4f62-4de2-8191-520b8c8b39dd" providerId="ADAL" clId="{ADFE3636-2E76-41BB-8850-EE8DD2F13592}" dt="2023-06-08T18:05:32.079" v="704" actId="478"/>
          <ac:grpSpMkLst>
            <pc:docMk/>
            <pc:sldMk cId="0" sldId="328"/>
            <ac:grpSpMk id="20" creationId="{00000000-0000-0000-0000-000000000000}"/>
          </ac:grpSpMkLst>
        </pc:grpChg>
        <pc:grpChg chg="add mod">
          <ac:chgData name="Jason Pivovaroff" userId="affbfa1f-4f62-4de2-8191-520b8c8b39dd" providerId="ADAL" clId="{ADFE3636-2E76-41BB-8850-EE8DD2F13592}" dt="2023-06-08T18:13:15.821" v="840"/>
          <ac:grpSpMkLst>
            <pc:docMk/>
            <pc:sldMk cId="0" sldId="328"/>
            <ac:grpSpMk id="33" creationId="{FDA323BF-EABC-B3FA-5BFB-6E5793925CD9}"/>
          </ac:grpSpMkLst>
        </pc:grpChg>
        <pc:grpChg chg="add mod">
          <ac:chgData name="Jason Pivovaroff" userId="affbfa1f-4f62-4de2-8191-520b8c8b39dd" providerId="ADAL" clId="{ADFE3636-2E76-41BB-8850-EE8DD2F13592}" dt="2023-06-08T18:13:15.821" v="840"/>
          <ac:grpSpMkLst>
            <pc:docMk/>
            <pc:sldMk cId="0" sldId="328"/>
            <ac:grpSpMk id="36" creationId="{CD39BC55-470F-924E-5F0D-1F64B35260D1}"/>
          </ac:grpSpMkLst>
        </pc:grpChg>
        <pc:grpChg chg="add mod">
          <ac:chgData name="Jason Pivovaroff" userId="affbfa1f-4f62-4de2-8191-520b8c8b39dd" providerId="ADAL" clId="{ADFE3636-2E76-41BB-8850-EE8DD2F13592}" dt="2023-06-08T18:13:15.821" v="840"/>
          <ac:grpSpMkLst>
            <pc:docMk/>
            <pc:sldMk cId="0" sldId="328"/>
            <ac:grpSpMk id="39" creationId="{E15E3CF4-B01A-B61A-6867-AE2F351EAA75}"/>
          </ac:grpSpMkLst>
        </pc:grpChg>
        <pc:grpChg chg="add mod">
          <ac:chgData name="Jason Pivovaroff" userId="affbfa1f-4f62-4de2-8191-520b8c8b39dd" providerId="ADAL" clId="{ADFE3636-2E76-41BB-8850-EE8DD2F13592}" dt="2023-06-08T18:13:15.821" v="840"/>
          <ac:grpSpMkLst>
            <pc:docMk/>
            <pc:sldMk cId="0" sldId="328"/>
            <ac:grpSpMk id="42" creationId="{B9E3FF34-8C27-2594-97DB-DFC5687A4CF3}"/>
          </ac:grpSpMkLst>
        </pc:grpChg>
        <pc:grpChg chg="add mod">
          <ac:chgData name="Jason Pivovaroff" userId="affbfa1f-4f62-4de2-8191-520b8c8b39dd" providerId="ADAL" clId="{ADFE3636-2E76-41BB-8850-EE8DD2F13592}" dt="2023-06-08T18:13:15.821" v="840"/>
          <ac:grpSpMkLst>
            <pc:docMk/>
            <pc:sldMk cId="0" sldId="328"/>
            <ac:grpSpMk id="45" creationId="{2818B52C-E13C-1E70-4F44-51B15EDF5CE7}"/>
          </ac:grpSpMkLst>
        </pc:grpChg>
        <pc:grpChg chg="add mod">
          <ac:chgData name="Jason Pivovaroff" userId="affbfa1f-4f62-4de2-8191-520b8c8b39dd" providerId="ADAL" clId="{ADFE3636-2E76-41BB-8850-EE8DD2F13592}" dt="2023-06-08T18:13:15.821" v="840"/>
          <ac:grpSpMkLst>
            <pc:docMk/>
            <pc:sldMk cId="0" sldId="328"/>
            <ac:grpSpMk id="48" creationId="{8813C3BC-4D4F-9A33-30B1-E0B11B1C1D4F}"/>
          </ac:grpSpMkLst>
        </pc:grpChg>
        <pc:picChg chg="add del mod ord modCrop">
          <ac:chgData name="Jason Pivovaroff" userId="affbfa1f-4f62-4de2-8191-520b8c8b39dd" providerId="ADAL" clId="{ADFE3636-2E76-41BB-8850-EE8DD2F13592}" dt="2023-06-08T18:13:13.685" v="838" actId="478"/>
          <ac:picMkLst>
            <pc:docMk/>
            <pc:sldMk cId="0" sldId="328"/>
            <ac:picMk id="29" creationId="{5833F20B-017B-867A-55D6-CFE5C1F2BCD0}"/>
          </ac:picMkLst>
        </pc:picChg>
      </pc:sldChg>
      <pc:sldChg chg="addSp delSp modSp mod">
        <pc:chgData name="Jason Pivovaroff" userId="affbfa1f-4f62-4de2-8191-520b8c8b39dd" providerId="ADAL" clId="{ADFE3636-2E76-41BB-8850-EE8DD2F13592}" dt="2023-06-08T22:02:48.568" v="1163" actId="1038"/>
        <pc:sldMkLst>
          <pc:docMk/>
          <pc:sldMk cId="0" sldId="332"/>
        </pc:sldMkLst>
        <pc:spChg chg="del mod">
          <ac:chgData name="Jason Pivovaroff" userId="affbfa1f-4f62-4de2-8191-520b8c8b39dd" providerId="ADAL" clId="{ADFE3636-2E76-41BB-8850-EE8DD2F13592}" dt="2023-06-08T17:42:44.258" v="413" actId="478"/>
          <ac:spMkLst>
            <pc:docMk/>
            <pc:sldMk cId="0" sldId="332"/>
            <ac:spMk id="3" creationId="{00000000-0000-0000-0000-000000000000}"/>
          </ac:spMkLst>
        </pc:spChg>
        <pc:spChg chg="del">
          <ac:chgData name="Jason Pivovaroff" userId="affbfa1f-4f62-4de2-8191-520b8c8b39dd" providerId="ADAL" clId="{ADFE3636-2E76-41BB-8850-EE8DD2F13592}" dt="2023-06-08T17:42:45.158" v="414" actId="478"/>
          <ac:spMkLst>
            <pc:docMk/>
            <pc:sldMk cId="0" sldId="332"/>
            <ac:spMk id="4" creationId="{00000000-0000-0000-0000-000000000000}"/>
          </ac:spMkLst>
        </pc:spChg>
        <pc:spChg chg="mod topLvl">
          <ac:chgData name="Jason Pivovaroff" userId="affbfa1f-4f62-4de2-8191-520b8c8b39dd" providerId="ADAL" clId="{ADFE3636-2E76-41BB-8850-EE8DD2F13592}" dt="2023-06-08T22:02:43.473" v="1142" actId="165"/>
          <ac:spMkLst>
            <pc:docMk/>
            <pc:sldMk cId="0" sldId="332"/>
            <ac:spMk id="4" creationId="{6F444B24-0D5F-45DD-6AA9-F3167C29FE74}"/>
          </ac:spMkLst>
        </pc:spChg>
        <pc:spChg chg="del mod ord">
          <ac:chgData name="Jason Pivovaroff" userId="affbfa1f-4f62-4de2-8191-520b8c8b39dd" providerId="ADAL" clId="{ADFE3636-2E76-41BB-8850-EE8DD2F13592}" dt="2023-06-08T18:16:25.583" v="868" actId="478"/>
          <ac:spMkLst>
            <pc:docMk/>
            <pc:sldMk cId="0" sldId="332"/>
            <ac:spMk id="5" creationId="{00000000-0000-0000-0000-000000000000}"/>
          </ac:spMkLst>
        </pc:spChg>
        <pc:spChg chg="mod topLvl">
          <ac:chgData name="Jason Pivovaroff" userId="affbfa1f-4f62-4de2-8191-520b8c8b39dd" providerId="ADAL" clId="{ADFE3636-2E76-41BB-8850-EE8DD2F13592}" dt="2023-06-08T22:02:43.473" v="1142" actId="165"/>
          <ac:spMkLst>
            <pc:docMk/>
            <pc:sldMk cId="0" sldId="332"/>
            <ac:spMk id="5" creationId="{6DBC6224-6D0B-CAF6-7F85-111904194BBD}"/>
          </ac:spMkLst>
        </pc:spChg>
        <pc:spChg chg="mod topLvl">
          <ac:chgData name="Jason Pivovaroff" userId="affbfa1f-4f62-4de2-8191-520b8c8b39dd" providerId="ADAL" clId="{ADFE3636-2E76-41BB-8850-EE8DD2F13592}" dt="2023-06-08T22:02:48.568" v="1163" actId="1038"/>
          <ac:spMkLst>
            <pc:docMk/>
            <pc:sldMk cId="0" sldId="332"/>
            <ac:spMk id="6" creationId="{31E660A5-3EA6-3A8C-93F4-DC3743C4511C}"/>
          </ac:spMkLst>
        </pc:spChg>
        <pc:spChg chg="del topLvl">
          <ac:chgData name="Jason Pivovaroff" userId="affbfa1f-4f62-4de2-8191-520b8c8b39dd" providerId="ADAL" clId="{ADFE3636-2E76-41BB-8850-EE8DD2F13592}" dt="2023-06-08T18:16:24.796" v="867" actId="478"/>
          <ac:spMkLst>
            <pc:docMk/>
            <pc:sldMk cId="0" sldId="332"/>
            <ac:spMk id="7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37:20.767" v="339" actId="207"/>
          <ac:spMkLst>
            <pc:docMk/>
            <pc:sldMk cId="0" sldId="332"/>
            <ac:spMk id="8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57:17.138" v="483" actId="692"/>
          <ac:spMkLst>
            <pc:docMk/>
            <pc:sldMk cId="0" sldId="332"/>
            <ac:spMk id="9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37:20.767" v="339" actId="207"/>
          <ac:spMkLst>
            <pc:docMk/>
            <pc:sldMk cId="0" sldId="332"/>
            <ac:spMk id="10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37:20.767" v="339" actId="207"/>
          <ac:spMkLst>
            <pc:docMk/>
            <pc:sldMk cId="0" sldId="332"/>
            <ac:spMk id="11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37:20.767" v="339" actId="207"/>
          <ac:spMkLst>
            <pc:docMk/>
            <pc:sldMk cId="0" sldId="332"/>
            <ac:spMk id="12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37:20.767" v="339" actId="207"/>
          <ac:spMkLst>
            <pc:docMk/>
            <pc:sldMk cId="0" sldId="332"/>
            <ac:spMk id="13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37:20.767" v="339" actId="207"/>
          <ac:spMkLst>
            <pc:docMk/>
            <pc:sldMk cId="0" sldId="332"/>
            <ac:spMk id="14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37:20.767" v="339" actId="207"/>
          <ac:spMkLst>
            <pc:docMk/>
            <pc:sldMk cId="0" sldId="332"/>
            <ac:spMk id="15" creationId="{00000000-0000-0000-0000-000000000000}"/>
          </ac:spMkLst>
        </pc:spChg>
        <pc:spChg chg="add del mod topLvl">
          <ac:chgData name="Jason Pivovaroff" userId="affbfa1f-4f62-4de2-8191-520b8c8b39dd" providerId="ADAL" clId="{ADFE3636-2E76-41BB-8850-EE8DD2F13592}" dt="2023-06-08T18:21:09.667" v="1090" actId="478"/>
          <ac:spMkLst>
            <pc:docMk/>
            <pc:sldMk cId="0" sldId="332"/>
            <ac:spMk id="16" creationId="{85BCF8DA-2104-F727-9986-45AB98E29FCE}"/>
          </ac:spMkLst>
        </pc:spChg>
        <pc:spChg chg="mod">
          <ac:chgData name="Jason Pivovaroff" userId="affbfa1f-4f62-4de2-8191-520b8c8b39dd" providerId="ADAL" clId="{ADFE3636-2E76-41BB-8850-EE8DD2F13592}" dt="2023-06-08T22:02:43.473" v="1142" actId="165"/>
          <ac:spMkLst>
            <pc:docMk/>
            <pc:sldMk cId="0" sldId="332"/>
            <ac:spMk id="16" creationId="{E9CDDB41-AABD-1D63-0397-33037BC6FDC0}"/>
          </ac:spMkLst>
        </pc:spChg>
        <pc:spChg chg="add del mod topLvl">
          <ac:chgData name="Jason Pivovaroff" userId="affbfa1f-4f62-4de2-8191-520b8c8b39dd" providerId="ADAL" clId="{ADFE3636-2E76-41BB-8850-EE8DD2F13592}" dt="2023-06-08T18:21:10.553" v="1091" actId="478"/>
          <ac:spMkLst>
            <pc:docMk/>
            <pc:sldMk cId="0" sldId="332"/>
            <ac:spMk id="17" creationId="{35D79985-FD24-F97F-48F6-58809A24CA7A}"/>
          </ac:spMkLst>
        </pc:spChg>
        <pc:spChg chg="add del mod topLvl">
          <ac:chgData name="Jason Pivovaroff" userId="affbfa1f-4f62-4de2-8191-520b8c8b39dd" providerId="ADAL" clId="{ADFE3636-2E76-41BB-8850-EE8DD2F13592}" dt="2023-06-08T18:23:04.225" v="1107" actId="478"/>
          <ac:spMkLst>
            <pc:docMk/>
            <pc:sldMk cId="0" sldId="332"/>
            <ac:spMk id="18" creationId="{BE4B6C21-4918-C5C6-F02B-894F08A91821}"/>
          </ac:spMkLst>
        </pc:spChg>
        <pc:spChg chg="mod">
          <ac:chgData name="Jason Pivovaroff" userId="affbfa1f-4f62-4de2-8191-520b8c8b39dd" providerId="ADAL" clId="{ADFE3636-2E76-41BB-8850-EE8DD2F13592}" dt="2023-06-08T17:37:20.767" v="339" actId="207"/>
          <ac:spMkLst>
            <pc:docMk/>
            <pc:sldMk cId="0" sldId="332"/>
            <ac:spMk id="19" creationId="{6DD16DAD-803E-7885-04FE-4D7ABB45315C}"/>
          </ac:spMkLst>
        </pc:spChg>
        <pc:spChg chg="mod">
          <ac:chgData name="Jason Pivovaroff" userId="affbfa1f-4f62-4de2-8191-520b8c8b39dd" providerId="ADAL" clId="{ADFE3636-2E76-41BB-8850-EE8DD2F13592}" dt="2023-06-08T17:37:20.767" v="339" actId="207"/>
          <ac:spMkLst>
            <pc:docMk/>
            <pc:sldMk cId="0" sldId="332"/>
            <ac:spMk id="20" creationId="{3280C54C-C489-6E21-594F-9D679B825A88}"/>
          </ac:spMkLst>
        </pc:spChg>
        <pc:spChg chg="mod">
          <ac:chgData name="Jason Pivovaroff" userId="affbfa1f-4f62-4de2-8191-520b8c8b39dd" providerId="ADAL" clId="{ADFE3636-2E76-41BB-8850-EE8DD2F13592}" dt="2023-06-08T18:20:45.168" v="1032" actId="692"/>
          <ac:spMkLst>
            <pc:docMk/>
            <pc:sldMk cId="0" sldId="332"/>
            <ac:spMk id="22" creationId="{659D2301-FB7C-04FD-37B6-A6F153236C06}"/>
          </ac:spMkLst>
        </pc:spChg>
        <pc:spChg chg="mod modCrop">
          <ac:chgData name="Jason Pivovaroff" userId="affbfa1f-4f62-4de2-8191-520b8c8b39dd" providerId="ADAL" clId="{ADFE3636-2E76-41BB-8850-EE8DD2F13592}" dt="2023-06-08T18:24:26.583" v="1125" actId="732"/>
          <ac:spMkLst>
            <pc:docMk/>
            <pc:sldMk cId="0" sldId="332"/>
            <ac:spMk id="25" creationId="{C9CA32E2-E3B7-76C6-8DC3-F3CB86466581}"/>
          </ac:spMkLst>
        </pc:spChg>
        <pc:grpChg chg="add del mod">
          <ac:chgData name="Jason Pivovaroff" userId="affbfa1f-4f62-4de2-8191-520b8c8b39dd" providerId="ADAL" clId="{ADFE3636-2E76-41BB-8850-EE8DD2F13592}" dt="2023-06-08T22:02:43.473" v="1142" actId="165"/>
          <ac:grpSpMkLst>
            <pc:docMk/>
            <pc:sldMk cId="0" sldId="332"/>
            <ac:grpSpMk id="3" creationId="{0C10BF8E-4BBE-2E65-5823-C44C7AFAE1AE}"/>
          </ac:grpSpMkLst>
        </pc:grpChg>
        <pc:grpChg chg="del mod ord">
          <ac:chgData name="Jason Pivovaroff" userId="affbfa1f-4f62-4de2-8191-520b8c8b39dd" providerId="ADAL" clId="{ADFE3636-2E76-41BB-8850-EE8DD2F13592}" dt="2023-06-08T18:16:24.796" v="867" actId="478"/>
          <ac:grpSpMkLst>
            <pc:docMk/>
            <pc:sldMk cId="0" sldId="332"/>
            <ac:grpSpMk id="6" creationId="{00000000-0000-0000-0000-000000000000}"/>
          </ac:grpSpMkLst>
        </pc:grpChg>
        <pc:grpChg chg="mod topLvl">
          <ac:chgData name="Jason Pivovaroff" userId="affbfa1f-4f62-4de2-8191-520b8c8b39dd" providerId="ADAL" clId="{ADFE3636-2E76-41BB-8850-EE8DD2F13592}" dt="2023-06-08T22:02:43.473" v="1142" actId="165"/>
          <ac:grpSpMkLst>
            <pc:docMk/>
            <pc:sldMk cId="0" sldId="332"/>
            <ac:grpSpMk id="7" creationId="{78C97714-0FB4-30CB-6458-5BD873765B14}"/>
          </ac:grpSpMkLst>
        </pc:grpChg>
        <pc:grpChg chg="add del mod topLvl">
          <ac:chgData name="Jason Pivovaroff" userId="affbfa1f-4f62-4de2-8191-520b8c8b39dd" providerId="ADAL" clId="{ADFE3636-2E76-41BB-8850-EE8DD2F13592}" dt="2023-06-08T18:23:03.723" v="1106" actId="478"/>
          <ac:grpSpMkLst>
            <pc:docMk/>
            <pc:sldMk cId="0" sldId="332"/>
            <ac:grpSpMk id="21" creationId="{D8FD5108-337A-CDD4-F09B-FE1D2E31D4C9}"/>
          </ac:grpSpMkLst>
        </pc:grpChg>
        <pc:grpChg chg="add del mod">
          <ac:chgData name="Jason Pivovaroff" userId="affbfa1f-4f62-4de2-8191-520b8c8b39dd" providerId="ADAL" clId="{ADFE3636-2E76-41BB-8850-EE8DD2F13592}" dt="2023-06-08T18:17:36.928" v="879" actId="165"/>
          <ac:grpSpMkLst>
            <pc:docMk/>
            <pc:sldMk cId="0" sldId="332"/>
            <ac:grpSpMk id="23" creationId="{C01CDF86-7931-D7F9-F05B-2268DA64AD3A}"/>
          </ac:grpSpMkLst>
        </pc:grpChg>
        <pc:grpChg chg="add del mod">
          <ac:chgData name="Jason Pivovaroff" userId="affbfa1f-4f62-4de2-8191-520b8c8b39dd" providerId="ADAL" clId="{ADFE3636-2E76-41BB-8850-EE8DD2F13592}" dt="2023-06-08T22:01:50.614" v="1134" actId="478"/>
          <ac:grpSpMkLst>
            <pc:docMk/>
            <pc:sldMk cId="0" sldId="332"/>
            <ac:grpSpMk id="24" creationId="{0A6A4B72-A161-6634-219A-6BB0F83D0F30}"/>
          </ac:grpSpMkLst>
        </pc:grpChg>
        <pc:picChg chg="mod">
          <ac:chgData name="Jason Pivovaroff" userId="affbfa1f-4f62-4de2-8191-520b8c8b39dd" providerId="ADAL" clId="{ADFE3636-2E76-41BB-8850-EE8DD2F13592}" dt="2023-06-08T18:23:11.091" v="1110" actId="14100"/>
          <ac:picMkLst>
            <pc:docMk/>
            <pc:sldMk cId="0" sldId="332"/>
            <ac:picMk id="2" creationId="{00000000-0000-0000-0000-000000000000}"/>
          </ac:picMkLst>
        </pc:picChg>
      </pc:sldChg>
      <pc:sldChg chg="modSp mod">
        <pc:chgData name="Jason Pivovaroff" userId="affbfa1f-4f62-4de2-8191-520b8c8b39dd" providerId="ADAL" clId="{ADFE3636-2E76-41BB-8850-EE8DD2F13592}" dt="2023-06-08T22:04:31.043" v="1164" actId="14100"/>
        <pc:sldMkLst>
          <pc:docMk/>
          <pc:sldMk cId="0" sldId="333"/>
        </pc:sldMkLst>
        <pc:spChg chg="mod">
          <ac:chgData name="Jason Pivovaroff" userId="affbfa1f-4f62-4de2-8191-520b8c8b39dd" providerId="ADAL" clId="{ADFE3636-2E76-41BB-8850-EE8DD2F13592}" dt="2023-06-08T17:22:07.576" v="203" actId="207"/>
          <ac:spMkLst>
            <pc:docMk/>
            <pc:sldMk cId="0" sldId="333"/>
            <ac:spMk id="16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22:45.691" v="206" actId="692"/>
          <ac:spMkLst>
            <pc:docMk/>
            <pc:sldMk cId="0" sldId="333"/>
            <ac:spMk id="42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21:21.607" v="197" actId="1038"/>
          <ac:spMkLst>
            <pc:docMk/>
            <pc:sldMk cId="0" sldId="333"/>
            <ac:spMk id="44" creationId="{00000000-0000-0000-0000-000000000000}"/>
          </ac:spMkLst>
        </pc:spChg>
        <pc:grpChg chg="mod">
          <ac:chgData name="Jason Pivovaroff" userId="affbfa1f-4f62-4de2-8191-520b8c8b39dd" providerId="ADAL" clId="{ADFE3636-2E76-41BB-8850-EE8DD2F13592}" dt="2023-06-08T22:04:31.043" v="1164" actId="14100"/>
          <ac:grpSpMkLst>
            <pc:docMk/>
            <pc:sldMk cId="0" sldId="333"/>
            <ac:grpSpMk id="41" creationId="{00000000-0000-0000-0000-000000000000}"/>
          </ac:grpSpMkLst>
        </pc:grpChg>
      </pc:sldChg>
      <pc:sldChg chg="addSp delSp modSp mod">
        <pc:chgData name="Jason Pivovaroff" userId="affbfa1f-4f62-4de2-8191-520b8c8b39dd" providerId="ADAL" clId="{ADFE3636-2E76-41BB-8850-EE8DD2F13592}" dt="2023-06-08T17:09:34.169" v="124" actId="113"/>
        <pc:sldMkLst>
          <pc:docMk/>
          <pc:sldMk cId="1931307333" sldId="337"/>
        </pc:sldMkLst>
        <pc:spChg chg="mod">
          <ac:chgData name="Jason Pivovaroff" userId="affbfa1f-4f62-4de2-8191-520b8c8b39dd" providerId="ADAL" clId="{ADFE3636-2E76-41BB-8850-EE8DD2F13592}" dt="2023-06-08T17:08:05.417" v="115" actId="14100"/>
          <ac:spMkLst>
            <pc:docMk/>
            <pc:sldMk cId="1931307333" sldId="337"/>
            <ac:spMk id="4" creationId="{27425550-03F1-668B-C5C8-F65211616A67}"/>
          </ac:spMkLst>
        </pc:spChg>
        <pc:spChg chg="mod">
          <ac:chgData name="Jason Pivovaroff" userId="affbfa1f-4f62-4de2-8191-520b8c8b39dd" providerId="ADAL" clId="{ADFE3636-2E76-41BB-8850-EE8DD2F13592}" dt="2023-06-08T17:07:52.123" v="89" actId="14100"/>
          <ac:spMkLst>
            <pc:docMk/>
            <pc:sldMk cId="1931307333" sldId="337"/>
            <ac:spMk id="5" creationId="{8D3FF592-43B5-3E7B-0933-23BBB45B1899}"/>
          </ac:spMkLst>
        </pc:spChg>
        <pc:spChg chg="mod">
          <ac:chgData name="Jason Pivovaroff" userId="affbfa1f-4f62-4de2-8191-520b8c8b39dd" providerId="ADAL" clId="{ADFE3636-2E76-41BB-8850-EE8DD2F13592}" dt="2023-06-08T17:04:39.940" v="42" actId="207"/>
          <ac:spMkLst>
            <pc:docMk/>
            <pc:sldMk cId="1931307333" sldId="337"/>
            <ac:spMk id="15" creationId="{D0160F60-5E3A-F065-16EC-4D757DDEAC5D}"/>
          </ac:spMkLst>
        </pc:spChg>
        <pc:spChg chg="mod">
          <ac:chgData name="Jason Pivovaroff" userId="affbfa1f-4f62-4de2-8191-520b8c8b39dd" providerId="ADAL" clId="{ADFE3636-2E76-41BB-8850-EE8DD2F13592}" dt="2023-06-08T17:09:34.169" v="124" actId="113"/>
          <ac:spMkLst>
            <pc:docMk/>
            <pc:sldMk cId="1931307333" sldId="337"/>
            <ac:spMk id="23" creationId="{C240667D-B2EA-EC1E-5DA7-6DE666F0DC42}"/>
          </ac:spMkLst>
        </pc:spChg>
        <pc:spChg chg="mod">
          <ac:chgData name="Jason Pivovaroff" userId="affbfa1f-4f62-4de2-8191-520b8c8b39dd" providerId="ADAL" clId="{ADFE3636-2E76-41BB-8850-EE8DD2F13592}" dt="2023-06-08T17:07:55.774" v="106" actId="1035"/>
          <ac:spMkLst>
            <pc:docMk/>
            <pc:sldMk cId="1931307333" sldId="337"/>
            <ac:spMk id="26" creationId="{05D91756-972C-F5D9-7FE4-FB6F2FD73E62}"/>
          </ac:spMkLst>
        </pc:spChg>
        <pc:spChg chg="mod">
          <ac:chgData name="Jason Pivovaroff" userId="affbfa1f-4f62-4de2-8191-520b8c8b39dd" providerId="ADAL" clId="{ADFE3636-2E76-41BB-8850-EE8DD2F13592}" dt="2023-06-08T17:04:51.144" v="44" actId="207"/>
          <ac:spMkLst>
            <pc:docMk/>
            <pc:sldMk cId="1931307333" sldId="337"/>
            <ac:spMk id="32" creationId="{8F70FB3F-1F77-E2DF-E073-689D772662F0}"/>
          </ac:spMkLst>
        </pc:spChg>
        <pc:spChg chg="mod">
          <ac:chgData name="Jason Pivovaroff" userId="affbfa1f-4f62-4de2-8191-520b8c8b39dd" providerId="ADAL" clId="{ADFE3636-2E76-41BB-8850-EE8DD2F13592}" dt="2023-06-08T17:07:48.381" v="88" actId="1035"/>
          <ac:spMkLst>
            <pc:docMk/>
            <pc:sldMk cId="1931307333" sldId="337"/>
            <ac:spMk id="34" creationId="{02CD8EA9-62B9-38DF-E8A4-2AD07544F1ED}"/>
          </ac:spMkLst>
        </pc:spChg>
        <pc:spChg chg="mod">
          <ac:chgData name="Jason Pivovaroff" userId="affbfa1f-4f62-4de2-8191-520b8c8b39dd" providerId="ADAL" clId="{ADFE3636-2E76-41BB-8850-EE8DD2F13592}" dt="2023-06-08T17:07:48.381" v="88" actId="1035"/>
          <ac:spMkLst>
            <pc:docMk/>
            <pc:sldMk cId="1931307333" sldId="337"/>
            <ac:spMk id="35" creationId="{C3062F85-587E-B9CA-7E9F-7AFEFBCAB828}"/>
          </ac:spMkLst>
        </pc:spChg>
        <pc:spChg chg="mod">
          <ac:chgData name="Jason Pivovaroff" userId="affbfa1f-4f62-4de2-8191-520b8c8b39dd" providerId="ADAL" clId="{ADFE3636-2E76-41BB-8850-EE8DD2F13592}" dt="2023-06-08T17:05:30.454" v="59" actId="1036"/>
          <ac:spMkLst>
            <pc:docMk/>
            <pc:sldMk cId="1931307333" sldId="337"/>
            <ac:spMk id="37" creationId="{7340C16C-F321-36BD-A9AD-64FC83E39A55}"/>
          </ac:spMkLst>
        </pc:spChg>
        <pc:spChg chg="mod">
          <ac:chgData name="Jason Pivovaroff" userId="affbfa1f-4f62-4de2-8191-520b8c8b39dd" providerId="ADAL" clId="{ADFE3636-2E76-41BB-8850-EE8DD2F13592}" dt="2023-06-08T17:09:11.284" v="118" actId="1035"/>
          <ac:spMkLst>
            <pc:docMk/>
            <pc:sldMk cId="1931307333" sldId="337"/>
            <ac:spMk id="38" creationId="{AE3C4B32-31AA-87A3-7791-FA719326BFBB}"/>
          </ac:spMkLst>
        </pc:spChg>
        <pc:spChg chg="mod">
          <ac:chgData name="Jason Pivovaroff" userId="affbfa1f-4f62-4de2-8191-520b8c8b39dd" providerId="ADAL" clId="{ADFE3636-2E76-41BB-8850-EE8DD2F13592}" dt="2023-06-08T17:08:02.242" v="114" actId="1035"/>
          <ac:spMkLst>
            <pc:docMk/>
            <pc:sldMk cId="1931307333" sldId="337"/>
            <ac:spMk id="40" creationId="{421BB89A-753D-7E1E-069A-A3501CEBD4BD}"/>
          </ac:spMkLst>
        </pc:spChg>
        <pc:spChg chg="mod">
          <ac:chgData name="Jason Pivovaroff" userId="affbfa1f-4f62-4de2-8191-520b8c8b39dd" providerId="ADAL" clId="{ADFE3636-2E76-41BB-8850-EE8DD2F13592}" dt="2023-06-08T17:08:02.242" v="114" actId="1035"/>
          <ac:spMkLst>
            <pc:docMk/>
            <pc:sldMk cId="1931307333" sldId="337"/>
            <ac:spMk id="41" creationId="{4552318A-0587-D946-BB28-7436735B9E6C}"/>
          </ac:spMkLst>
        </pc:spChg>
        <pc:spChg chg="mod">
          <ac:chgData name="Jason Pivovaroff" userId="affbfa1f-4f62-4de2-8191-520b8c8b39dd" providerId="ADAL" clId="{ADFE3636-2E76-41BB-8850-EE8DD2F13592}" dt="2023-06-08T17:06:48.398" v="76" actId="1037"/>
          <ac:spMkLst>
            <pc:docMk/>
            <pc:sldMk cId="1931307333" sldId="337"/>
            <ac:spMk id="42" creationId="{8CFA1A1E-8B0E-100E-E172-99272B43C19F}"/>
          </ac:spMkLst>
        </pc:spChg>
        <pc:spChg chg="mod">
          <ac:chgData name="Jason Pivovaroff" userId="affbfa1f-4f62-4de2-8191-520b8c8b39dd" providerId="ADAL" clId="{ADFE3636-2E76-41BB-8850-EE8DD2F13592}" dt="2023-06-08T17:07:00.819" v="78" actId="1037"/>
          <ac:spMkLst>
            <pc:docMk/>
            <pc:sldMk cId="1931307333" sldId="337"/>
            <ac:spMk id="43" creationId="{A4843E45-D38A-578E-4F05-650A0A3DD1D8}"/>
          </ac:spMkLst>
        </pc:spChg>
        <pc:spChg chg="mod">
          <ac:chgData name="Jason Pivovaroff" userId="affbfa1f-4f62-4de2-8191-520b8c8b39dd" providerId="ADAL" clId="{ADFE3636-2E76-41BB-8850-EE8DD2F13592}" dt="2023-06-08T17:08:46.824" v="117" actId="114"/>
          <ac:spMkLst>
            <pc:docMk/>
            <pc:sldMk cId="1931307333" sldId="337"/>
            <ac:spMk id="44" creationId="{88587610-7379-7DCF-EA90-81D183903C9A}"/>
          </ac:spMkLst>
        </pc:spChg>
        <pc:spChg chg="mod">
          <ac:chgData name="Jason Pivovaroff" userId="affbfa1f-4f62-4de2-8191-520b8c8b39dd" providerId="ADAL" clId="{ADFE3636-2E76-41BB-8850-EE8DD2F13592}" dt="2023-06-08T17:07:00.819" v="78" actId="1037"/>
          <ac:spMkLst>
            <pc:docMk/>
            <pc:sldMk cId="1931307333" sldId="337"/>
            <ac:spMk id="46" creationId="{C66A275D-0E25-2FD4-5DCA-94C07BC8D5AB}"/>
          </ac:spMkLst>
        </pc:spChg>
        <pc:spChg chg="mod">
          <ac:chgData name="Jason Pivovaroff" userId="affbfa1f-4f62-4de2-8191-520b8c8b39dd" providerId="ADAL" clId="{ADFE3636-2E76-41BB-8850-EE8DD2F13592}" dt="2023-06-08T17:06:48.398" v="76" actId="1037"/>
          <ac:spMkLst>
            <pc:docMk/>
            <pc:sldMk cId="1931307333" sldId="337"/>
            <ac:spMk id="53" creationId="{6CEFFD07-3B8F-8698-D11A-867D1095DA14}"/>
          </ac:spMkLst>
        </pc:spChg>
        <pc:spChg chg="mod">
          <ac:chgData name="Jason Pivovaroff" userId="affbfa1f-4f62-4de2-8191-520b8c8b39dd" providerId="ADAL" clId="{ADFE3636-2E76-41BB-8850-EE8DD2F13592}" dt="2023-06-08T17:07:00.819" v="78" actId="1037"/>
          <ac:spMkLst>
            <pc:docMk/>
            <pc:sldMk cId="1931307333" sldId="337"/>
            <ac:spMk id="54" creationId="{F4060490-2594-E5DB-8012-A1A9E0C71E5C}"/>
          </ac:spMkLst>
        </pc:spChg>
        <pc:cxnChg chg="add mod">
          <ac:chgData name="Jason Pivovaroff" userId="affbfa1f-4f62-4de2-8191-520b8c8b39dd" providerId="ADAL" clId="{ADFE3636-2E76-41BB-8850-EE8DD2F13592}" dt="2023-06-08T17:06:00.349" v="64" actId="1076"/>
          <ac:cxnSpMkLst>
            <pc:docMk/>
            <pc:sldMk cId="1931307333" sldId="337"/>
            <ac:cxnSpMk id="6" creationId="{93613F04-ABC5-DE07-E376-48130C71E0EC}"/>
          </ac:cxnSpMkLst>
        </pc:cxnChg>
        <pc:cxnChg chg="add mod">
          <ac:chgData name="Jason Pivovaroff" userId="affbfa1f-4f62-4de2-8191-520b8c8b39dd" providerId="ADAL" clId="{ADFE3636-2E76-41BB-8850-EE8DD2F13592}" dt="2023-06-08T17:06:04.499" v="66" actId="1076"/>
          <ac:cxnSpMkLst>
            <pc:docMk/>
            <pc:sldMk cId="1931307333" sldId="337"/>
            <ac:cxnSpMk id="7" creationId="{C9F12C77-5EB7-B91F-D9CF-DDAFE91CE0D2}"/>
          </ac:cxnSpMkLst>
        </pc:cxnChg>
        <pc:cxnChg chg="mod">
          <ac:chgData name="Jason Pivovaroff" userId="affbfa1f-4f62-4de2-8191-520b8c8b39dd" providerId="ADAL" clId="{ADFE3636-2E76-41BB-8850-EE8DD2F13592}" dt="2023-06-08T17:07:30.133" v="82" actId="692"/>
          <ac:cxnSpMkLst>
            <pc:docMk/>
            <pc:sldMk cId="1931307333" sldId="337"/>
            <ac:cxnSpMk id="8" creationId="{F803B180-6B84-B6B2-2405-29E7C75AF66F}"/>
          </ac:cxnSpMkLst>
        </pc:cxnChg>
        <pc:cxnChg chg="del">
          <ac:chgData name="Jason Pivovaroff" userId="affbfa1f-4f62-4de2-8191-520b8c8b39dd" providerId="ADAL" clId="{ADFE3636-2E76-41BB-8850-EE8DD2F13592}" dt="2023-06-08T17:07:12.631" v="81" actId="478"/>
          <ac:cxnSpMkLst>
            <pc:docMk/>
            <pc:sldMk cId="1931307333" sldId="337"/>
            <ac:cxnSpMk id="14" creationId="{DD447B0C-BF36-F82B-F2AB-92A8DED87174}"/>
          </ac:cxnSpMkLst>
        </pc:cxnChg>
        <pc:cxnChg chg="mod">
          <ac:chgData name="Jason Pivovaroff" userId="affbfa1f-4f62-4de2-8191-520b8c8b39dd" providerId="ADAL" clId="{ADFE3636-2E76-41BB-8850-EE8DD2F13592}" dt="2023-06-08T17:07:03.107" v="80" actId="1037"/>
          <ac:cxnSpMkLst>
            <pc:docMk/>
            <pc:sldMk cId="1931307333" sldId="337"/>
            <ac:cxnSpMk id="48" creationId="{2F64564C-2156-39C6-1861-AB7C21F9B99E}"/>
          </ac:cxnSpMkLst>
        </pc:cxnChg>
        <pc:cxnChg chg="add mod">
          <ac:chgData name="Jason Pivovaroff" userId="affbfa1f-4f62-4de2-8191-520b8c8b39dd" providerId="ADAL" clId="{ADFE3636-2E76-41BB-8850-EE8DD2F13592}" dt="2023-06-08T17:06:48.398" v="76" actId="1037"/>
          <ac:cxnSpMkLst>
            <pc:docMk/>
            <pc:sldMk cId="1931307333" sldId="337"/>
            <ac:cxnSpMk id="56" creationId="{87D287B8-205A-033A-BFBE-6E2E44A0CA5C}"/>
          </ac:cxnSpMkLst>
        </pc:cxnChg>
      </pc:sldChg>
      <pc:sldChg chg="addSp delSp modSp mod">
        <pc:chgData name="Jason Pivovaroff" userId="affbfa1f-4f62-4de2-8191-520b8c8b39dd" providerId="ADAL" clId="{ADFE3636-2E76-41BB-8850-EE8DD2F13592}" dt="2023-06-08T22:06:05.555" v="1166" actId="1076"/>
        <pc:sldMkLst>
          <pc:docMk/>
          <pc:sldMk cId="0" sldId="340"/>
        </pc:sldMkLst>
        <pc:spChg chg="mod">
          <ac:chgData name="Jason Pivovaroff" userId="affbfa1f-4f62-4de2-8191-520b8c8b39dd" providerId="ADAL" clId="{ADFE3636-2E76-41BB-8850-EE8DD2F13592}" dt="2023-06-08T17:41:32.572" v="390" actId="207"/>
          <ac:spMkLst>
            <pc:docMk/>
            <pc:sldMk cId="0" sldId="340"/>
            <ac:spMk id="8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56:49.863" v="482" actId="1076"/>
          <ac:spMkLst>
            <pc:docMk/>
            <pc:sldMk cId="0" sldId="340"/>
            <ac:spMk id="15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56:36.649" v="480" actId="1036"/>
          <ac:spMkLst>
            <pc:docMk/>
            <pc:sldMk cId="0" sldId="340"/>
            <ac:spMk id="16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56:36.649" v="480" actId="1036"/>
          <ac:spMkLst>
            <pc:docMk/>
            <pc:sldMk cId="0" sldId="340"/>
            <ac:spMk id="17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56:36.649" v="480" actId="1036"/>
          <ac:spMkLst>
            <pc:docMk/>
            <pc:sldMk cId="0" sldId="340"/>
            <ac:spMk id="18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22:06:05.555" v="1166" actId="1076"/>
          <ac:spMkLst>
            <pc:docMk/>
            <pc:sldMk cId="0" sldId="340"/>
            <ac:spMk id="19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56:36.649" v="480" actId="1036"/>
          <ac:spMkLst>
            <pc:docMk/>
            <pc:sldMk cId="0" sldId="340"/>
            <ac:spMk id="20" creationId="{00000000-0000-0000-0000-000000000000}"/>
          </ac:spMkLst>
        </pc:spChg>
        <pc:spChg chg="add mod">
          <ac:chgData name="Jason Pivovaroff" userId="affbfa1f-4f62-4de2-8191-520b8c8b39dd" providerId="ADAL" clId="{ADFE3636-2E76-41BB-8850-EE8DD2F13592}" dt="2023-06-08T17:56:06.504" v="421"/>
          <ac:spMkLst>
            <pc:docMk/>
            <pc:sldMk cId="0" sldId="340"/>
            <ac:spMk id="21" creationId="{AE32AC14-4429-E3D3-7603-0078F095336D}"/>
          </ac:spMkLst>
        </pc:spChg>
        <pc:grpChg chg="mod">
          <ac:chgData name="Jason Pivovaroff" userId="affbfa1f-4f62-4de2-8191-520b8c8b39dd" providerId="ADAL" clId="{ADFE3636-2E76-41BB-8850-EE8DD2F13592}" dt="2023-06-08T17:56:36.649" v="480" actId="1036"/>
          <ac:grpSpMkLst>
            <pc:docMk/>
            <pc:sldMk cId="0" sldId="340"/>
            <ac:grpSpMk id="3" creationId="{00000000-0000-0000-0000-000000000000}"/>
          </ac:grpSpMkLst>
        </pc:grpChg>
        <pc:grpChg chg="add del mod">
          <ac:chgData name="Jason Pivovaroff" userId="affbfa1f-4f62-4de2-8191-520b8c8b39dd" providerId="ADAL" clId="{ADFE3636-2E76-41BB-8850-EE8DD2F13592}" dt="2023-06-08T17:56:36.649" v="480" actId="1036"/>
          <ac:grpSpMkLst>
            <pc:docMk/>
            <pc:sldMk cId="0" sldId="340"/>
            <ac:grpSpMk id="6" creationId="{00000000-0000-0000-0000-000000000000}"/>
          </ac:grpSpMkLst>
        </pc:grpChg>
        <pc:grpChg chg="mod">
          <ac:chgData name="Jason Pivovaroff" userId="affbfa1f-4f62-4de2-8191-520b8c8b39dd" providerId="ADAL" clId="{ADFE3636-2E76-41BB-8850-EE8DD2F13592}" dt="2023-06-08T17:56:36.649" v="480" actId="1036"/>
          <ac:grpSpMkLst>
            <pc:docMk/>
            <pc:sldMk cId="0" sldId="340"/>
            <ac:grpSpMk id="9" creationId="{00000000-0000-0000-0000-000000000000}"/>
          </ac:grpSpMkLst>
        </pc:grpChg>
        <pc:grpChg chg="mod">
          <ac:chgData name="Jason Pivovaroff" userId="affbfa1f-4f62-4de2-8191-520b8c8b39dd" providerId="ADAL" clId="{ADFE3636-2E76-41BB-8850-EE8DD2F13592}" dt="2023-06-08T17:56:36.649" v="480" actId="1036"/>
          <ac:grpSpMkLst>
            <pc:docMk/>
            <pc:sldMk cId="0" sldId="340"/>
            <ac:grpSpMk id="12" creationId="{00000000-0000-0000-0000-000000000000}"/>
          </ac:grpSpMkLst>
        </pc:grpChg>
      </pc:sldChg>
      <pc:sldChg chg="modSp mod">
        <pc:chgData name="Jason Pivovaroff" userId="affbfa1f-4f62-4de2-8191-520b8c8b39dd" providerId="ADAL" clId="{ADFE3636-2E76-41BB-8850-EE8DD2F13592}" dt="2023-06-08T17:41:59" v="391" actId="207"/>
        <pc:sldMkLst>
          <pc:docMk/>
          <pc:sldMk cId="2011564475" sldId="349"/>
        </pc:sldMkLst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21" creationId="{B47D0E84-FBDA-40F3-9DF5-9CC430D64B88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24" creationId="{E7B9BC4A-0BF5-E384-0804-CCE575F0467D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27" creationId="{F33A6052-36DF-F3FC-B7C1-0FFB42F248A9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30" creationId="{23B2A23D-5E46-E94C-9C16-6B906EAC6477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33" creationId="{3B98EC79-936B-FD76-74D8-311BDA08BA1F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36" creationId="{08492557-45AE-FAA7-2120-5428852C4062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38" creationId="{772BFA92-F7FF-81E2-D771-BD36DC4E4C7B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39" creationId="{F010833E-BA8C-F2EF-989B-6F6D2540C52F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40" creationId="{171BAEA5-8241-5114-F48D-12936EB5FDBD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41" creationId="{2C34620D-24F2-DC15-C7CA-104D718EF2CC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42" creationId="{9242AE01-FF62-5F58-7F28-E8703675EB59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43" creationId="{5C03DC25-09FE-57D1-8095-CF7A8A6F1413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44" creationId="{EE6C7D05-1D99-4317-2184-0D85255B6AEA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45" creationId="{EC9A1683-65F9-9867-CC43-C71DE992012D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46" creationId="{2EAB6DC6-CBAD-D268-70E5-453A295B1532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47" creationId="{D72CA030-8A77-AFAA-EBAD-7E9370E46B4F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48" creationId="{C7ECC384-2452-ADE9-A2BB-C9B4C60B9EFD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49" creationId="{67DB729C-7F06-DE70-09C0-A6BBBE36850D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56" creationId="{D464DB9B-F042-F95C-CC0D-FEAAE9303702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57" creationId="{38BC90CD-9FE0-17B2-FC0C-D1DEC30D34EA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60" creationId="{69D37824-3569-8772-C6BE-6AC4C94E7529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61" creationId="{D3F9D3E3-A55F-7095-7553-C014BCE8E214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62" creationId="{14B34C59-EA84-D016-04B2-EC84F21DAAC8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63" creationId="{DC03CBE8-6BD5-8939-05CA-41C0236800CA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65" creationId="{D4891F65-D5EB-4BAC-53BF-50474E643A65}"/>
          </ac:spMkLst>
        </pc:spChg>
        <pc:spChg chg="mod">
          <ac:chgData name="Jason Pivovaroff" userId="affbfa1f-4f62-4de2-8191-520b8c8b39dd" providerId="ADAL" clId="{ADFE3636-2E76-41BB-8850-EE8DD2F13592}" dt="2023-06-08T17:41:59" v="391" actId="207"/>
          <ac:spMkLst>
            <pc:docMk/>
            <pc:sldMk cId="2011564475" sldId="349"/>
            <ac:spMk id="66" creationId="{EEDCE8BE-74B2-CF80-A0AF-4005FFDE3B90}"/>
          </ac:spMkLst>
        </pc:spChg>
      </pc:sldChg>
      <pc:sldChg chg="addSp delSp modSp mod">
        <pc:chgData name="Jason Pivovaroff" userId="affbfa1f-4f62-4de2-8191-520b8c8b39dd" providerId="ADAL" clId="{ADFE3636-2E76-41BB-8850-EE8DD2F13592}" dt="2023-06-08T17:41:32.105" v="389" actId="14861"/>
        <pc:sldMkLst>
          <pc:docMk/>
          <pc:sldMk cId="2626706877" sldId="352"/>
        </pc:sldMkLst>
        <pc:picChg chg="add del">
          <ac:chgData name="Jason Pivovaroff" userId="affbfa1f-4f62-4de2-8191-520b8c8b39dd" providerId="ADAL" clId="{ADFE3636-2E76-41BB-8850-EE8DD2F13592}" dt="2023-06-08T17:41:21.646" v="354" actId="478"/>
          <ac:picMkLst>
            <pc:docMk/>
            <pc:sldMk cId="2626706877" sldId="352"/>
            <ac:picMk id="2" creationId="{A4F5AD3A-FEF4-0649-A96F-DE093FB65729}"/>
          </ac:picMkLst>
        </pc:picChg>
        <pc:picChg chg="add del mod">
          <ac:chgData name="Jason Pivovaroff" userId="affbfa1f-4f62-4de2-8191-520b8c8b39dd" providerId="ADAL" clId="{ADFE3636-2E76-41BB-8850-EE8DD2F13592}" dt="2023-06-08T17:41:32.105" v="389" actId="14861"/>
          <ac:picMkLst>
            <pc:docMk/>
            <pc:sldMk cId="2626706877" sldId="352"/>
            <ac:picMk id="3" creationId="{0B24B786-431C-0950-3D51-8DF64CA59BE5}"/>
          </ac:picMkLst>
        </pc:picChg>
      </pc:sldChg>
      <pc:sldChg chg="modSp mod">
        <pc:chgData name="Jason Pivovaroff" userId="affbfa1f-4f62-4de2-8191-520b8c8b39dd" providerId="ADAL" clId="{ADFE3636-2E76-41BB-8850-EE8DD2F13592}" dt="2023-06-08T17:59:17.119" v="575" actId="1036"/>
        <pc:sldMkLst>
          <pc:docMk/>
          <pc:sldMk cId="1866848242" sldId="353"/>
        </pc:sldMkLst>
        <pc:spChg chg="mod">
          <ac:chgData name="Jason Pivovaroff" userId="affbfa1f-4f62-4de2-8191-520b8c8b39dd" providerId="ADAL" clId="{ADFE3636-2E76-41BB-8850-EE8DD2F13592}" dt="2023-06-08T17:59:17.119" v="575" actId="1036"/>
          <ac:spMkLst>
            <pc:docMk/>
            <pc:sldMk cId="1866848242" sldId="353"/>
            <ac:spMk id="6" creationId="{1E207AE6-410E-52BA-676E-A218C37578AD}"/>
          </ac:spMkLst>
        </pc:spChg>
      </pc:sldChg>
      <pc:sldChg chg="modSp mod">
        <pc:chgData name="Jason Pivovaroff" userId="affbfa1f-4f62-4de2-8191-520b8c8b39dd" providerId="ADAL" clId="{ADFE3636-2E76-41BB-8850-EE8DD2F13592}" dt="2023-06-08T17:11:53.303" v="139" actId="1038"/>
        <pc:sldMkLst>
          <pc:docMk/>
          <pc:sldMk cId="2769835562" sldId="355"/>
        </pc:sldMkLst>
        <pc:spChg chg="mod">
          <ac:chgData name="Jason Pivovaroff" userId="affbfa1f-4f62-4de2-8191-520b8c8b39dd" providerId="ADAL" clId="{ADFE3636-2E76-41BB-8850-EE8DD2F13592}" dt="2023-06-08T17:11:31.986" v="126" actId="255"/>
          <ac:spMkLst>
            <pc:docMk/>
            <pc:sldMk cId="2769835562" sldId="355"/>
            <ac:spMk id="17" creationId="{AC8E4914-3A16-7055-3DDE-B8D6FC225932}"/>
          </ac:spMkLst>
        </pc:spChg>
        <pc:spChg chg="mod">
          <ac:chgData name="Jason Pivovaroff" userId="affbfa1f-4f62-4de2-8191-520b8c8b39dd" providerId="ADAL" clId="{ADFE3636-2E76-41BB-8850-EE8DD2F13592}" dt="2023-06-08T17:11:37.497" v="128" actId="255"/>
          <ac:spMkLst>
            <pc:docMk/>
            <pc:sldMk cId="2769835562" sldId="355"/>
            <ac:spMk id="18" creationId="{BB171D02-9E7C-AC26-CAC3-82BFD403F331}"/>
          </ac:spMkLst>
        </pc:spChg>
        <pc:spChg chg="mod">
          <ac:chgData name="Jason Pivovaroff" userId="affbfa1f-4f62-4de2-8191-520b8c8b39dd" providerId="ADAL" clId="{ADFE3636-2E76-41BB-8850-EE8DD2F13592}" dt="2023-06-08T17:11:53.303" v="139" actId="1038"/>
          <ac:spMkLst>
            <pc:docMk/>
            <pc:sldMk cId="2769835562" sldId="355"/>
            <ac:spMk id="19" creationId="{5FB27150-824F-4726-6530-18F4886C6167}"/>
          </ac:spMkLst>
        </pc:spChg>
      </pc:sldChg>
      <pc:sldChg chg="modSp mod">
        <pc:chgData name="Jason Pivovaroff" userId="affbfa1f-4f62-4de2-8191-520b8c8b39dd" providerId="ADAL" clId="{ADFE3636-2E76-41BB-8850-EE8DD2F13592}" dt="2023-06-08T17:12:26.092" v="147" actId="113"/>
        <pc:sldMkLst>
          <pc:docMk/>
          <pc:sldMk cId="1224687033" sldId="357"/>
        </pc:sldMkLst>
        <pc:spChg chg="mod">
          <ac:chgData name="Jason Pivovaroff" userId="affbfa1f-4f62-4de2-8191-520b8c8b39dd" providerId="ADAL" clId="{ADFE3636-2E76-41BB-8850-EE8DD2F13592}" dt="2023-06-08T17:12:09.512" v="141" actId="255"/>
          <ac:spMkLst>
            <pc:docMk/>
            <pc:sldMk cId="1224687033" sldId="357"/>
            <ac:spMk id="18" creationId="{12F7487F-17B8-6C93-DE8A-1264BE1FA11E}"/>
          </ac:spMkLst>
        </pc:spChg>
        <pc:spChg chg="mod">
          <ac:chgData name="Jason Pivovaroff" userId="affbfa1f-4f62-4de2-8191-520b8c8b39dd" providerId="ADAL" clId="{ADFE3636-2E76-41BB-8850-EE8DD2F13592}" dt="2023-06-08T17:12:13.829" v="143" actId="113"/>
          <ac:spMkLst>
            <pc:docMk/>
            <pc:sldMk cId="1224687033" sldId="357"/>
            <ac:spMk id="19" creationId="{F0BC56FB-5384-BB4B-52DA-4E09FFA60209}"/>
          </ac:spMkLst>
        </pc:spChg>
        <pc:spChg chg="mod">
          <ac:chgData name="Jason Pivovaroff" userId="affbfa1f-4f62-4de2-8191-520b8c8b39dd" providerId="ADAL" clId="{ADFE3636-2E76-41BB-8850-EE8DD2F13592}" dt="2023-06-08T17:12:18.468" v="145" actId="255"/>
          <ac:spMkLst>
            <pc:docMk/>
            <pc:sldMk cId="1224687033" sldId="357"/>
            <ac:spMk id="20" creationId="{36467117-9E66-631E-D586-4D6A9C415883}"/>
          </ac:spMkLst>
        </pc:spChg>
        <pc:spChg chg="mod">
          <ac:chgData name="Jason Pivovaroff" userId="affbfa1f-4f62-4de2-8191-520b8c8b39dd" providerId="ADAL" clId="{ADFE3636-2E76-41BB-8850-EE8DD2F13592}" dt="2023-06-08T17:12:26.092" v="147" actId="113"/>
          <ac:spMkLst>
            <pc:docMk/>
            <pc:sldMk cId="1224687033" sldId="357"/>
            <ac:spMk id="21" creationId="{E7FF06B4-624C-426E-B1A6-AFBDE7F9D19D}"/>
          </ac:spMkLst>
        </pc:spChg>
      </pc:sldChg>
      <pc:sldChg chg="modSp mod">
        <pc:chgData name="Jason Pivovaroff" userId="affbfa1f-4f62-4de2-8191-520b8c8b39dd" providerId="ADAL" clId="{ADFE3636-2E76-41BB-8850-EE8DD2F13592}" dt="2023-06-08T17:14:02.027" v="161" actId="113"/>
        <pc:sldMkLst>
          <pc:docMk/>
          <pc:sldMk cId="4137801154" sldId="358"/>
        </pc:sldMkLst>
        <pc:spChg chg="mod">
          <ac:chgData name="Jason Pivovaroff" userId="affbfa1f-4f62-4de2-8191-520b8c8b39dd" providerId="ADAL" clId="{ADFE3636-2E76-41BB-8850-EE8DD2F13592}" dt="2023-06-08T17:14:02.027" v="161" actId="113"/>
          <ac:spMkLst>
            <pc:docMk/>
            <pc:sldMk cId="4137801154" sldId="358"/>
            <ac:spMk id="31" creationId="{7A28E45E-B124-10B0-A942-F93E598B30D3}"/>
          </ac:spMkLst>
        </pc:spChg>
        <pc:spChg chg="mod">
          <ac:chgData name="Jason Pivovaroff" userId="affbfa1f-4f62-4de2-8191-520b8c8b39dd" providerId="ADAL" clId="{ADFE3636-2E76-41BB-8850-EE8DD2F13592}" dt="2023-06-08T17:13:50.729" v="159" actId="115"/>
          <ac:spMkLst>
            <pc:docMk/>
            <pc:sldMk cId="4137801154" sldId="358"/>
            <ac:spMk id="33" creationId="{A9DDCAB0-6E36-4D9F-B64B-68BA46871681}"/>
          </ac:spMkLst>
        </pc:spChg>
        <pc:spChg chg="mod">
          <ac:chgData name="Jason Pivovaroff" userId="affbfa1f-4f62-4de2-8191-520b8c8b39dd" providerId="ADAL" clId="{ADFE3636-2E76-41BB-8850-EE8DD2F13592}" dt="2023-06-08T17:13:32.533" v="157" actId="1037"/>
          <ac:spMkLst>
            <pc:docMk/>
            <pc:sldMk cId="4137801154" sldId="358"/>
            <ac:spMk id="34" creationId="{CB68EE5E-86BC-6A08-9288-EDA61AF4312F}"/>
          </ac:spMkLst>
        </pc:spChg>
      </pc:sldChg>
      <pc:sldChg chg="addSp delSp modSp add mod">
        <pc:chgData name="Jason Pivovaroff" userId="affbfa1f-4f62-4de2-8191-520b8c8b39dd" providerId="ADAL" clId="{ADFE3636-2E76-41BB-8850-EE8DD2F13592}" dt="2023-06-08T21:59:42.610" v="1131" actId="1035"/>
        <pc:sldMkLst>
          <pc:docMk/>
          <pc:sldMk cId="3792418501" sldId="359"/>
        </pc:sldMkLst>
        <pc:spChg chg="mod">
          <ac:chgData name="Jason Pivovaroff" userId="affbfa1f-4f62-4de2-8191-520b8c8b39dd" providerId="ADAL" clId="{ADFE3636-2E76-41BB-8850-EE8DD2F13592}" dt="2023-06-08T17:33:25.011" v="220" actId="207"/>
          <ac:spMkLst>
            <pc:docMk/>
            <pc:sldMk cId="3792418501" sldId="359"/>
            <ac:spMk id="6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33:34.107" v="222" actId="207"/>
          <ac:spMkLst>
            <pc:docMk/>
            <pc:sldMk cId="3792418501" sldId="359"/>
            <ac:spMk id="26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7:33:30.993" v="221" actId="207"/>
          <ac:spMkLst>
            <pc:docMk/>
            <pc:sldMk cId="3792418501" sldId="359"/>
            <ac:spMk id="27" creationId="{00000000-0000-0000-0000-000000000000}"/>
          </ac:spMkLst>
        </pc:spChg>
        <pc:spChg chg="mod">
          <ac:chgData name="Jason Pivovaroff" userId="affbfa1f-4f62-4de2-8191-520b8c8b39dd" providerId="ADAL" clId="{ADFE3636-2E76-41BB-8850-EE8DD2F13592}" dt="2023-06-08T18:12:19.016" v="832"/>
          <ac:spMkLst>
            <pc:docMk/>
            <pc:sldMk cId="3792418501" sldId="359"/>
            <ac:spMk id="31" creationId="{897218D4-984D-DE95-1996-7A54FF871E81}"/>
          </ac:spMkLst>
        </pc:spChg>
        <pc:spChg chg="mod">
          <ac:chgData name="Jason Pivovaroff" userId="affbfa1f-4f62-4de2-8191-520b8c8b39dd" providerId="ADAL" clId="{ADFE3636-2E76-41BB-8850-EE8DD2F13592}" dt="2023-06-08T18:12:19.016" v="832"/>
          <ac:spMkLst>
            <pc:docMk/>
            <pc:sldMk cId="3792418501" sldId="359"/>
            <ac:spMk id="32" creationId="{701297B1-632A-7D28-23D5-3EE8CB611800}"/>
          </ac:spMkLst>
        </pc:spChg>
        <pc:spChg chg="add mod topLvl">
          <ac:chgData name="Jason Pivovaroff" userId="affbfa1f-4f62-4de2-8191-520b8c8b39dd" providerId="ADAL" clId="{ADFE3636-2E76-41BB-8850-EE8DD2F13592}" dt="2023-06-08T18:19:30.073" v="939" actId="165"/>
          <ac:spMkLst>
            <pc:docMk/>
            <pc:sldMk cId="3792418501" sldId="359"/>
            <ac:spMk id="34" creationId="{641D175B-B366-B441-99B4-CAEF756B2210}"/>
          </ac:spMkLst>
        </pc:spChg>
        <pc:spChg chg="mod topLvl">
          <ac:chgData name="Jason Pivovaroff" userId="affbfa1f-4f62-4de2-8191-520b8c8b39dd" providerId="ADAL" clId="{ADFE3636-2E76-41BB-8850-EE8DD2F13592}" dt="2023-06-08T18:18:26.748" v="910" actId="1076"/>
          <ac:spMkLst>
            <pc:docMk/>
            <pc:sldMk cId="3792418501" sldId="359"/>
            <ac:spMk id="36" creationId="{306F35E2-8C12-D391-277F-46E1369074A3}"/>
          </ac:spMkLst>
        </pc:spChg>
        <pc:grpChg chg="del">
          <ac:chgData name="Jason Pivovaroff" userId="affbfa1f-4f62-4de2-8191-520b8c8b39dd" providerId="ADAL" clId="{ADFE3636-2E76-41BB-8850-EE8DD2F13592}" dt="2023-06-08T17:34:32.161" v="230" actId="478"/>
          <ac:grpSpMkLst>
            <pc:docMk/>
            <pc:sldMk cId="3792418501" sldId="359"/>
            <ac:grpSpMk id="3" creationId="{00000000-0000-0000-0000-000000000000}"/>
          </ac:grpSpMkLst>
        </pc:grpChg>
        <pc:grpChg chg="del">
          <ac:chgData name="Jason Pivovaroff" userId="affbfa1f-4f62-4de2-8191-520b8c8b39dd" providerId="ADAL" clId="{ADFE3636-2E76-41BB-8850-EE8DD2F13592}" dt="2023-06-08T17:33:49.567" v="225" actId="478"/>
          <ac:grpSpMkLst>
            <pc:docMk/>
            <pc:sldMk cId="3792418501" sldId="359"/>
            <ac:grpSpMk id="7" creationId="{00000000-0000-0000-0000-000000000000}"/>
          </ac:grpSpMkLst>
        </pc:grpChg>
        <pc:grpChg chg="del">
          <ac:chgData name="Jason Pivovaroff" userId="affbfa1f-4f62-4de2-8191-520b8c8b39dd" providerId="ADAL" clId="{ADFE3636-2E76-41BB-8850-EE8DD2F13592}" dt="2023-06-08T17:35:13.162" v="314" actId="478"/>
          <ac:grpSpMkLst>
            <pc:docMk/>
            <pc:sldMk cId="3792418501" sldId="359"/>
            <ac:grpSpMk id="10" creationId="{00000000-0000-0000-0000-000000000000}"/>
          </ac:grpSpMkLst>
        </pc:grpChg>
        <pc:grpChg chg="del">
          <ac:chgData name="Jason Pivovaroff" userId="affbfa1f-4f62-4de2-8191-520b8c8b39dd" providerId="ADAL" clId="{ADFE3636-2E76-41BB-8850-EE8DD2F13592}" dt="2023-06-08T17:35:13.905" v="315" actId="478"/>
          <ac:grpSpMkLst>
            <pc:docMk/>
            <pc:sldMk cId="3792418501" sldId="359"/>
            <ac:grpSpMk id="13" creationId="{00000000-0000-0000-0000-000000000000}"/>
          </ac:grpSpMkLst>
        </pc:grpChg>
        <pc:grpChg chg="del">
          <ac:chgData name="Jason Pivovaroff" userId="affbfa1f-4f62-4de2-8191-520b8c8b39dd" providerId="ADAL" clId="{ADFE3636-2E76-41BB-8850-EE8DD2F13592}" dt="2023-06-08T17:33:48.835" v="224" actId="478"/>
          <ac:grpSpMkLst>
            <pc:docMk/>
            <pc:sldMk cId="3792418501" sldId="359"/>
            <ac:grpSpMk id="16" creationId="{00000000-0000-0000-0000-000000000000}"/>
          </ac:grpSpMkLst>
        </pc:grpChg>
        <pc:grpChg chg="del">
          <ac:chgData name="Jason Pivovaroff" userId="affbfa1f-4f62-4de2-8191-520b8c8b39dd" providerId="ADAL" clId="{ADFE3636-2E76-41BB-8850-EE8DD2F13592}" dt="2023-06-08T17:33:48.149" v="223" actId="478"/>
          <ac:grpSpMkLst>
            <pc:docMk/>
            <pc:sldMk cId="3792418501" sldId="359"/>
            <ac:grpSpMk id="20" creationId="{00000000-0000-0000-0000-000000000000}"/>
          </ac:grpSpMkLst>
        </pc:grpChg>
        <pc:grpChg chg="add del mod">
          <ac:chgData name="Jason Pivovaroff" userId="affbfa1f-4f62-4de2-8191-520b8c8b39dd" providerId="ADAL" clId="{ADFE3636-2E76-41BB-8850-EE8DD2F13592}" dt="2023-06-08T18:18:52.484" v="917" actId="478"/>
          <ac:grpSpMkLst>
            <pc:docMk/>
            <pc:sldMk cId="3792418501" sldId="359"/>
            <ac:grpSpMk id="30" creationId="{4450D51F-88E6-D485-0983-9A4D135200E2}"/>
          </ac:grpSpMkLst>
        </pc:grpChg>
        <pc:grpChg chg="add del mod">
          <ac:chgData name="Jason Pivovaroff" userId="affbfa1f-4f62-4de2-8191-520b8c8b39dd" providerId="ADAL" clId="{ADFE3636-2E76-41BB-8850-EE8DD2F13592}" dt="2023-06-08T18:18:23.828" v="909" actId="165"/>
          <ac:grpSpMkLst>
            <pc:docMk/>
            <pc:sldMk cId="3792418501" sldId="359"/>
            <ac:grpSpMk id="35" creationId="{BDD68531-1142-C34C-F0A5-FEFDF562666C}"/>
          </ac:grpSpMkLst>
        </pc:grpChg>
        <pc:grpChg chg="add del mod">
          <ac:chgData name="Jason Pivovaroff" userId="affbfa1f-4f62-4de2-8191-520b8c8b39dd" providerId="ADAL" clId="{ADFE3636-2E76-41BB-8850-EE8DD2F13592}" dt="2023-06-08T18:19:30.073" v="939" actId="165"/>
          <ac:grpSpMkLst>
            <pc:docMk/>
            <pc:sldMk cId="3792418501" sldId="359"/>
            <ac:grpSpMk id="38" creationId="{12FFCCCF-AFFC-D310-0394-BA64EA67DDF2}"/>
          </ac:grpSpMkLst>
        </pc:grpChg>
        <pc:picChg chg="del">
          <ac:chgData name="Jason Pivovaroff" userId="affbfa1f-4f62-4de2-8191-520b8c8b39dd" providerId="ADAL" clId="{ADFE3636-2E76-41BB-8850-EE8DD2F13592}" dt="2023-06-08T17:34:11.227" v="229" actId="478"/>
          <ac:picMkLst>
            <pc:docMk/>
            <pc:sldMk cId="3792418501" sldId="359"/>
            <ac:picMk id="2" creationId="{00000000-0000-0000-0000-000000000000}"/>
          </ac:picMkLst>
        </pc:picChg>
        <pc:picChg chg="add del mod ord modCrop">
          <ac:chgData name="Jason Pivovaroff" userId="affbfa1f-4f62-4de2-8191-520b8c8b39dd" providerId="ADAL" clId="{ADFE3636-2E76-41BB-8850-EE8DD2F13592}" dt="2023-06-08T17:36:01.799" v="338" actId="478"/>
          <ac:picMkLst>
            <pc:docMk/>
            <pc:sldMk cId="3792418501" sldId="359"/>
            <ac:picMk id="28" creationId="{F6E205B0-ACB0-7602-ACF7-E59471BBE48E}"/>
          </ac:picMkLst>
        </pc:picChg>
        <pc:picChg chg="add del mod">
          <ac:chgData name="Jason Pivovaroff" userId="affbfa1f-4f62-4de2-8191-520b8c8b39dd" providerId="ADAL" clId="{ADFE3636-2E76-41BB-8850-EE8DD2F13592}" dt="2023-06-08T18:18:51.746" v="916" actId="478"/>
          <ac:picMkLst>
            <pc:docMk/>
            <pc:sldMk cId="3792418501" sldId="359"/>
            <ac:picMk id="29" creationId="{AACC8503-4DC7-C713-F1FA-9410964F865C}"/>
          </ac:picMkLst>
        </pc:picChg>
        <pc:picChg chg="add mod ord">
          <ac:chgData name="Jason Pivovaroff" userId="affbfa1f-4f62-4de2-8191-520b8c8b39dd" providerId="ADAL" clId="{ADFE3636-2E76-41BB-8850-EE8DD2F13592}" dt="2023-06-08T21:59:42.610" v="1131" actId="1035"/>
          <ac:picMkLst>
            <pc:docMk/>
            <pc:sldMk cId="3792418501" sldId="359"/>
            <ac:picMk id="33" creationId="{211B2F08-3A24-8533-9F8E-5B63C487D73E}"/>
          </ac:picMkLst>
        </pc:picChg>
        <pc:picChg chg="add mod topLvl">
          <ac:chgData name="Jason Pivovaroff" userId="affbfa1f-4f62-4de2-8191-520b8c8b39dd" providerId="ADAL" clId="{ADFE3636-2E76-41BB-8850-EE8DD2F13592}" dt="2023-06-08T18:20:19.907" v="990" actId="692"/>
          <ac:picMkLst>
            <pc:docMk/>
            <pc:sldMk cId="3792418501" sldId="359"/>
            <ac:picMk id="37" creationId="{C203E51A-69B6-73E0-FAEF-7AE7E6CB095D}"/>
          </ac:picMkLst>
        </pc:picChg>
      </pc:sldChg>
    </pc:docChg>
  </pc:docChgLst>
  <pc:docChgLst>
    <pc:chgData name="Jason Pivovaroff" userId="affbfa1f-4f62-4de2-8191-520b8c8b39dd" providerId="ADAL" clId="{010786A5-9379-48A5-8617-FDDD58050CB8}"/>
    <pc:docChg chg="undo custSel addSld delSld modSld delMainMaster">
      <pc:chgData name="Jason Pivovaroff" userId="affbfa1f-4f62-4de2-8191-520b8c8b39dd" providerId="ADAL" clId="{010786A5-9379-48A5-8617-FDDD58050CB8}" dt="2023-06-19T16:32:42.777" v="514" actId="14100"/>
      <pc:docMkLst>
        <pc:docMk/>
      </pc:docMkLst>
      <pc:sldChg chg="modSp del mod">
        <pc:chgData name="Jason Pivovaroff" userId="affbfa1f-4f62-4de2-8191-520b8c8b39dd" providerId="ADAL" clId="{010786A5-9379-48A5-8617-FDDD58050CB8}" dt="2023-06-10T16:24:31.214" v="476" actId="47"/>
        <pc:sldMkLst>
          <pc:docMk/>
          <pc:sldMk cId="0" sldId="257"/>
        </pc:sldMkLst>
        <pc:grpChg chg="mod">
          <ac:chgData name="Jason Pivovaroff" userId="affbfa1f-4f62-4de2-8191-520b8c8b39dd" providerId="ADAL" clId="{010786A5-9379-48A5-8617-FDDD58050CB8}" dt="2023-06-10T16:01:47.854" v="230" actId="1038"/>
          <ac:grpSpMkLst>
            <pc:docMk/>
            <pc:sldMk cId="0" sldId="257"/>
            <ac:grpSpMk id="3" creationId="{00000000-0000-0000-0000-000000000000}"/>
          </ac:grpSpMkLst>
        </pc:grpChg>
        <pc:grpChg chg="mod">
          <ac:chgData name="Jason Pivovaroff" userId="affbfa1f-4f62-4de2-8191-520b8c8b39dd" providerId="ADAL" clId="{010786A5-9379-48A5-8617-FDDD58050CB8}" dt="2023-06-10T16:01:26.611" v="218" actId="14100"/>
          <ac:grpSpMkLst>
            <pc:docMk/>
            <pc:sldMk cId="0" sldId="257"/>
            <ac:grpSpMk id="5" creationId="{00000000-0000-0000-0000-000000000000}"/>
          </ac:grpSpMkLst>
        </pc:grpChg>
        <pc:grpChg chg="mod">
          <ac:chgData name="Jason Pivovaroff" userId="affbfa1f-4f62-4de2-8191-520b8c8b39dd" providerId="ADAL" clId="{010786A5-9379-48A5-8617-FDDD58050CB8}" dt="2023-06-10T16:01:40.216" v="220" actId="14100"/>
          <ac:grpSpMkLst>
            <pc:docMk/>
            <pc:sldMk cId="0" sldId="257"/>
            <ac:grpSpMk id="8" creationId="{00000000-0000-0000-0000-000000000000}"/>
          </ac:grpSpMkLst>
        </pc:grpChg>
      </pc:sldChg>
      <pc:sldChg chg="del">
        <pc:chgData name="Jason Pivovaroff" userId="affbfa1f-4f62-4de2-8191-520b8c8b39dd" providerId="ADAL" clId="{010786A5-9379-48A5-8617-FDDD58050CB8}" dt="2023-06-10T16:21:47.968" v="340" actId="47"/>
        <pc:sldMkLst>
          <pc:docMk/>
          <pc:sldMk cId="733080219" sldId="309"/>
        </pc:sldMkLst>
      </pc:sldChg>
      <pc:sldChg chg="del">
        <pc:chgData name="Jason Pivovaroff" userId="affbfa1f-4f62-4de2-8191-520b8c8b39dd" providerId="ADAL" clId="{010786A5-9379-48A5-8617-FDDD58050CB8}" dt="2023-06-10T16:21:41.597" v="334" actId="47"/>
        <pc:sldMkLst>
          <pc:docMk/>
          <pc:sldMk cId="3755667535" sldId="311"/>
        </pc:sldMkLst>
      </pc:sldChg>
      <pc:sldChg chg="del">
        <pc:chgData name="Jason Pivovaroff" userId="affbfa1f-4f62-4de2-8191-520b8c8b39dd" providerId="ADAL" clId="{010786A5-9379-48A5-8617-FDDD58050CB8}" dt="2023-06-10T16:21:49.006" v="341" actId="47"/>
        <pc:sldMkLst>
          <pc:docMk/>
          <pc:sldMk cId="2338421899" sldId="313"/>
        </pc:sldMkLst>
      </pc:sldChg>
      <pc:sldChg chg="del">
        <pc:chgData name="Jason Pivovaroff" userId="affbfa1f-4f62-4de2-8191-520b8c8b39dd" providerId="ADAL" clId="{010786A5-9379-48A5-8617-FDDD58050CB8}" dt="2023-06-10T16:21:47.093" v="339" actId="47"/>
        <pc:sldMkLst>
          <pc:docMk/>
          <pc:sldMk cId="2175843321" sldId="314"/>
        </pc:sldMkLst>
      </pc:sldChg>
      <pc:sldChg chg="del">
        <pc:chgData name="Jason Pivovaroff" userId="affbfa1f-4f62-4de2-8191-520b8c8b39dd" providerId="ADAL" clId="{010786A5-9379-48A5-8617-FDDD58050CB8}" dt="2023-06-10T16:21:38.385" v="330" actId="47"/>
        <pc:sldMkLst>
          <pc:docMk/>
          <pc:sldMk cId="2257540302" sldId="316"/>
        </pc:sldMkLst>
      </pc:sldChg>
      <pc:sldChg chg="del">
        <pc:chgData name="Jason Pivovaroff" userId="affbfa1f-4f62-4de2-8191-520b8c8b39dd" providerId="ADAL" clId="{010786A5-9379-48A5-8617-FDDD58050CB8}" dt="2023-06-10T16:21:43.169" v="336" actId="47"/>
        <pc:sldMkLst>
          <pc:docMk/>
          <pc:sldMk cId="746081567" sldId="317"/>
        </pc:sldMkLst>
      </pc:sldChg>
      <pc:sldChg chg="del">
        <pc:chgData name="Jason Pivovaroff" userId="affbfa1f-4f62-4de2-8191-520b8c8b39dd" providerId="ADAL" clId="{010786A5-9379-48A5-8617-FDDD58050CB8}" dt="2023-06-10T16:21:44.296" v="337" actId="47"/>
        <pc:sldMkLst>
          <pc:docMk/>
          <pc:sldMk cId="2154884234" sldId="319"/>
        </pc:sldMkLst>
      </pc:sldChg>
      <pc:sldChg chg="del">
        <pc:chgData name="Jason Pivovaroff" userId="affbfa1f-4f62-4de2-8191-520b8c8b39dd" providerId="ADAL" clId="{010786A5-9379-48A5-8617-FDDD58050CB8}" dt="2023-06-10T16:21:39.797" v="331" actId="47"/>
        <pc:sldMkLst>
          <pc:docMk/>
          <pc:sldMk cId="2758640922" sldId="320"/>
        </pc:sldMkLst>
      </pc:sldChg>
      <pc:sldChg chg="del">
        <pc:chgData name="Jason Pivovaroff" userId="affbfa1f-4f62-4de2-8191-520b8c8b39dd" providerId="ADAL" clId="{010786A5-9379-48A5-8617-FDDD58050CB8}" dt="2023-06-10T16:21:49.945" v="342" actId="47"/>
        <pc:sldMkLst>
          <pc:docMk/>
          <pc:sldMk cId="3614343882" sldId="321"/>
        </pc:sldMkLst>
      </pc:sldChg>
      <pc:sldChg chg="del">
        <pc:chgData name="Jason Pivovaroff" userId="affbfa1f-4f62-4de2-8191-520b8c8b39dd" providerId="ADAL" clId="{010786A5-9379-48A5-8617-FDDD58050CB8}" dt="2023-06-10T16:21:37.293" v="329" actId="47"/>
        <pc:sldMkLst>
          <pc:docMk/>
          <pc:sldMk cId="2704188874" sldId="322"/>
        </pc:sldMkLst>
      </pc:sldChg>
      <pc:sldChg chg="del">
        <pc:chgData name="Jason Pivovaroff" userId="affbfa1f-4f62-4de2-8191-520b8c8b39dd" providerId="ADAL" clId="{010786A5-9379-48A5-8617-FDDD58050CB8}" dt="2023-06-10T16:21:36.125" v="328" actId="47"/>
        <pc:sldMkLst>
          <pc:docMk/>
          <pc:sldMk cId="3456804026" sldId="324"/>
        </pc:sldMkLst>
      </pc:sldChg>
      <pc:sldChg chg="del">
        <pc:chgData name="Jason Pivovaroff" userId="affbfa1f-4f62-4de2-8191-520b8c8b39dd" providerId="ADAL" clId="{010786A5-9379-48A5-8617-FDDD58050CB8}" dt="2023-06-10T16:21:40.314" v="332" actId="47"/>
        <pc:sldMkLst>
          <pc:docMk/>
          <pc:sldMk cId="3299739244" sldId="326"/>
        </pc:sldMkLst>
      </pc:sldChg>
      <pc:sldChg chg="del">
        <pc:chgData name="Jason Pivovaroff" userId="affbfa1f-4f62-4de2-8191-520b8c8b39dd" providerId="ADAL" clId="{010786A5-9379-48A5-8617-FDDD58050CB8}" dt="2023-06-09T21:57:19.461" v="0" actId="47"/>
        <pc:sldMkLst>
          <pc:docMk/>
          <pc:sldMk cId="0" sldId="328"/>
        </pc:sldMkLst>
      </pc:sldChg>
      <pc:sldChg chg="del">
        <pc:chgData name="Jason Pivovaroff" userId="affbfa1f-4f62-4de2-8191-520b8c8b39dd" providerId="ADAL" clId="{010786A5-9379-48A5-8617-FDDD58050CB8}" dt="2023-06-10T16:21:42.783" v="335" actId="47"/>
        <pc:sldMkLst>
          <pc:docMk/>
          <pc:sldMk cId="1461104319" sldId="330"/>
        </pc:sldMkLst>
      </pc:sldChg>
      <pc:sldChg chg="modSp mod">
        <pc:chgData name="Jason Pivovaroff" userId="affbfa1f-4f62-4de2-8191-520b8c8b39dd" providerId="ADAL" clId="{010786A5-9379-48A5-8617-FDDD58050CB8}" dt="2023-06-09T21:58:15.617" v="66" actId="1037"/>
        <pc:sldMkLst>
          <pc:docMk/>
          <pc:sldMk cId="0" sldId="332"/>
        </pc:sldMkLst>
        <pc:spChg chg="mod">
          <ac:chgData name="Jason Pivovaroff" userId="affbfa1f-4f62-4de2-8191-520b8c8b39dd" providerId="ADAL" clId="{010786A5-9379-48A5-8617-FDDD58050CB8}" dt="2023-06-09T21:58:15.617" v="66" actId="1037"/>
          <ac:spMkLst>
            <pc:docMk/>
            <pc:sldMk cId="0" sldId="332"/>
            <ac:spMk id="4" creationId="{6F444B24-0D5F-45DD-6AA9-F3167C29FE74}"/>
          </ac:spMkLst>
        </pc:spChg>
        <pc:spChg chg="mod">
          <ac:chgData name="Jason Pivovaroff" userId="affbfa1f-4f62-4de2-8191-520b8c8b39dd" providerId="ADAL" clId="{010786A5-9379-48A5-8617-FDDD58050CB8}" dt="2023-06-09T21:58:15.617" v="66" actId="1037"/>
          <ac:spMkLst>
            <pc:docMk/>
            <pc:sldMk cId="0" sldId="332"/>
            <ac:spMk id="5" creationId="{6DBC6224-6D0B-CAF6-7F85-111904194BBD}"/>
          </ac:spMkLst>
        </pc:spChg>
        <pc:spChg chg="mod">
          <ac:chgData name="Jason Pivovaroff" userId="affbfa1f-4f62-4de2-8191-520b8c8b39dd" providerId="ADAL" clId="{010786A5-9379-48A5-8617-FDDD58050CB8}" dt="2023-06-09T21:58:15.617" v="66" actId="1037"/>
          <ac:spMkLst>
            <pc:docMk/>
            <pc:sldMk cId="0" sldId="332"/>
            <ac:spMk id="6" creationId="{31E660A5-3EA6-3A8C-93F4-DC3743C4511C}"/>
          </ac:spMkLst>
        </pc:spChg>
        <pc:grpChg chg="mod">
          <ac:chgData name="Jason Pivovaroff" userId="affbfa1f-4f62-4de2-8191-520b8c8b39dd" providerId="ADAL" clId="{010786A5-9379-48A5-8617-FDDD58050CB8}" dt="2023-06-09T21:58:15.617" v="66" actId="1037"/>
          <ac:grpSpMkLst>
            <pc:docMk/>
            <pc:sldMk cId="0" sldId="332"/>
            <ac:grpSpMk id="7" creationId="{78C97714-0FB4-30CB-6458-5BD873765B14}"/>
          </ac:grpSpMkLst>
        </pc:grpChg>
      </pc:sldChg>
      <pc:sldChg chg="modSp mod">
        <pc:chgData name="Jason Pivovaroff" userId="affbfa1f-4f62-4de2-8191-520b8c8b39dd" providerId="ADAL" clId="{010786A5-9379-48A5-8617-FDDD58050CB8}" dt="2023-06-19T16:32:42.777" v="514" actId="14100"/>
        <pc:sldMkLst>
          <pc:docMk/>
          <pc:sldMk cId="1931307333" sldId="337"/>
        </pc:sldMkLst>
        <pc:spChg chg="mod">
          <ac:chgData name="Jason Pivovaroff" userId="affbfa1f-4f62-4de2-8191-520b8c8b39dd" providerId="ADAL" clId="{010786A5-9379-48A5-8617-FDDD58050CB8}" dt="2023-06-19T16:31:29.905" v="513" actId="6549"/>
          <ac:spMkLst>
            <pc:docMk/>
            <pc:sldMk cId="1931307333" sldId="337"/>
            <ac:spMk id="37" creationId="{7340C16C-F321-36BD-A9AD-64FC83E39A55}"/>
          </ac:spMkLst>
        </pc:spChg>
        <pc:spChg chg="mod">
          <ac:chgData name="Jason Pivovaroff" userId="affbfa1f-4f62-4de2-8191-520b8c8b39dd" providerId="ADAL" clId="{010786A5-9379-48A5-8617-FDDD58050CB8}" dt="2023-06-19T16:32:42.777" v="514" actId="14100"/>
          <ac:spMkLst>
            <pc:docMk/>
            <pc:sldMk cId="1931307333" sldId="337"/>
            <ac:spMk id="38" creationId="{AE3C4B32-31AA-87A3-7791-FA719326BFBB}"/>
          </ac:spMkLst>
        </pc:spChg>
      </pc:sldChg>
      <pc:sldChg chg="del">
        <pc:chgData name="Jason Pivovaroff" userId="affbfa1f-4f62-4de2-8191-520b8c8b39dd" providerId="ADAL" clId="{010786A5-9379-48A5-8617-FDDD58050CB8}" dt="2023-06-10T16:21:44.631" v="338" actId="47"/>
        <pc:sldMkLst>
          <pc:docMk/>
          <pc:sldMk cId="0" sldId="342"/>
        </pc:sldMkLst>
      </pc:sldChg>
      <pc:sldChg chg="del">
        <pc:chgData name="Jason Pivovaroff" userId="affbfa1f-4f62-4de2-8191-520b8c8b39dd" providerId="ADAL" clId="{010786A5-9379-48A5-8617-FDDD58050CB8}" dt="2023-06-10T16:21:40.821" v="333" actId="47"/>
        <pc:sldMkLst>
          <pc:docMk/>
          <pc:sldMk cId="0" sldId="344"/>
        </pc:sldMkLst>
      </pc:sldChg>
      <pc:sldChg chg="modSp mod">
        <pc:chgData name="Jason Pivovaroff" userId="affbfa1f-4f62-4de2-8191-520b8c8b39dd" providerId="ADAL" clId="{010786A5-9379-48A5-8617-FDDD58050CB8}" dt="2023-06-10T15:57:00.581" v="76" actId="1037"/>
        <pc:sldMkLst>
          <pc:docMk/>
          <pc:sldMk cId="3749297219" sldId="351"/>
        </pc:sldMkLst>
        <pc:spChg chg="mod">
          <ac:chgData name="Jason Pivovaroff" userId="affbfa1f-4f62-4de2-8191-520b8c8b39dd" providerId="ADAL" clId="{010786A5-9379-48A5-8617-FDDD58050CB8}" dt="2023-06-10T15:57:00.581" v="76" actId="1037"/>
          <ac:spMkLst>
            <pc:docMk/>
            <pc:sldMk cId="3749297219" sldId="351"/>
            <ac:spMk id="11" creationId="{168179D9-042A-7075-0822-46270C9D1313}"/>
          </ac:spMkLst>
        </pc:spChg>
      </pc:sldChg>
      <pc:sldChg chg="modSp mod modNotesTx">
        <pc:chgData name="Jason Pivovaroff" userId="affbfa1f-4f62-4de2-8191-520b8c8b39dd" providerId="ADAL" clId="{010786A5-9379-48A5-8617-FDDD58050CB8}" dt="2023-06-10T16:24:18.421" v="475" actId="20577"/>
        <pc:sldMkLst>
          <pc:docMk/>
          <pc:sldMk cId="167157764" sldId="354"/>
        </pc:sldMkLst>
        <pc:spChg chg="mod">
          <ac:chgData name="Jason Pivovaroff" userId="affbfa1f-4f62-4de2-8191-520b8c8b39dd" providerId="ADAL" clId="{010786A5-9379-48A5-8617-FDDD58050CB8}" dt="2023-06-10T15:58:23.437" v="95" actId="1036"/>
          <ac:spMkLst>
            <pc:docMk/>
            <pc:sldMk cId="167157764" sldId="354"/>
            <ac:spMk id="5" creationId="{A327C0C5-C716-2E72-DED1-19907F731B89}"/>
          </ac:spMkLst>
        </pc:spChg>
        <pc:spChg chg="mod">
          <ac:chgData name="Jason Pivovaroff" userId="affbfa1f-4f62-4de2-8191-520b8c8b39dd" providerId="ADAL" clId="{010786A5-9379-48A5-8617-FDDD58050CB8}" dt="2023-06-10T15:58:23.437" v="95" actId="1036"/>
          <ac:spMkLst>
            <pc:docMk/>
            <pc:sldMk cId="167157764" sldId="354"/>
            <ac:spMk id="6" creationId="{4C497EB0-A918-9240-D63F-B5D24676E0AB}"/>
          </ac:spMkLst>
        </pc:spChg>
      </pc:sldChg>
      <pc:sldChg chg="modSp mod">
        <pc:chgData name="Jason Pivovaroff" userId="affbfa1f-4f62-4de2-8191-520b8c8b39dd" providerId="ADAL" clId="{010786A5-9379-48A5-8617-FDDD58050CB8}" dt="2023-06-10T15:59:11.093" v="122" actId="1036"/>
        <pc:sldMkLst>
          <pc:docMk/>
          <pc:sldMk cId="2769835562" sldId="355"/>
        </pc:sldMkLst>
        <pc:spChg chg="mod">
          <ac:chgData name="Jason Pivovaroff" userId="affbfa1f-4f62-4de2-8191-520b8c8b39dd" providerId="ADAL" clId="{010786A5-9379-48A5-8617-FDDD58050CB8}" dt="2023-06-10T15:59:11.093" v="122" actId="1036"/>
          <ac:spMkLst>
            <pc:docMk/>
            <pc:sldMk cId="2769835562" sldId="355"/>
            <ac:spMk id="8" creationId="{F1172289-54A9-3CA8-A27B-8389A92B59C0}"/>
          </ac:spMkLst>
        </pc:spChg>
      </pc:sldChg>
      <pc:sldChg chg="modSp mod">
        <pc:chgData name="Jason Pivovaroff" userId="affbfa1f-4f62-4de2-8191-520b8c8b39dd" providerId="ADAL" clId="{010786A5-9379-48A5-8617-FDDD58050CB8}" dt="2023-06-10T15:59:20.934" v="147" actId="1036"/>
        <pc:sldMkLst>
          <pc:docMk/>
          <pc:sldMk cId="1224687033" sldId="357"/>
        </pc:sldMkLst>
        <pc:spChg chg="mod">
          <ac:chgData name="Jason Pivovaroff" userId="affbfa1f-4f62-4de2-8191-520b8c8b39dd" providerId="ADAL" clId="{010786A5-9379-48A5-8617-FDDD58050CB8}" dt="2023-06-10T15:59:20.934" v="147" actId="1036"/>
          <ac:spMkLst>
            <pc:docMk/>
            <pc:sldMk cId="1224687033" sldId="357"/>
            <ac:spMk id="9" creationId="{B756E9C9-9FCE-A420-9375-B3410347D6D8}"/>
          </ac:spMkLst>
        </pc:spChg>
      </pc:sldChg>
      <pc:sldChg chg="modSp mod">
        <pc:chgData name="Jason Pivovaroff" userId="affbfa1f-4f62-4de2-8191-520b8c8b39dd" providerId="ADAL" clId="{010786A5-9379-48A5-8617-FDDD58050CB8}" dt="2023-06-10T16:00:17.720" v="217" actId="1038"/>
        <pc:sldMkLst>
          <pc:docMk/>
          <pc:sldMk cId="4137801154" sldId="358"/>
        </pc:sldMkLst>
        <pc:spChg chg="mod">
          <ac:chgData name="Jason Pivovaroff" userId="affbfa1f-4f62-4de2-8191-520b8c8b39dd" providerId="ADAL" clId="{010786A5-9379-48A5-8617-FDDD58050CB8}" dt="2023-06-10T16:00:17.720" v="217" actId="1038"/>
          <ac:spMkLst>
            <pc:docMk/>
            <pc:sldMk cId="4137801154" sldId="358"/>
            <ac:spMk id="28" creationId="{AF8AB036-C505-026F-C137-10F62A91754A}"/>
          </ac:spMkLst>
        </pc:spChg>
        <pc:spChg chg="mod">
          <ac:chgData name="Jason Pivovaroff" userId="affbfa1f-4f62-4de2-8191-520b8c8b39dd" providerId="ADAL" clId="{010786A5-9379-48A5-8617-FDDD58050CB8}" dt="2023-06-10T16:00:11.125" v="199" actId="1037"/>
          <ac:spMkLst>
            <pc:docMk/>
            <pc:sldMk cId="4137801154" sldId="358"/>
            <ac:spMk id="30" creationId="{1F652AC6-902F-FB29-552B-C00E4FB49CAB}"/>
          </ac:spMkLst>
        </pc:spChg>
        <pc:spChg chg="mod">
          <ac:chgData name="Jason Pivovaroff" userId="affbfa1f-4f62-4de2-8191-520b8c8b39dd" providerId="ADAL" clId="{010786A5-9379-48A5-8617-FDDD58050CB8}" dt="2023-06-10T16:00:17.720" v="217" actId="1038"/>
          <ac:spMkLst>
            <pc:docMk/>
            <pc:sldMk cId="4137801154" sldId="358"/>
            <ac:spMk id="31" creationId="{7A28E45E-B124-10B0-A942-F93E598B30D3}"/>
          </ac:spMkLst>
        </pc:spChg>
        <pc:spChg chg="mod">
          <ac:chgData name="Jason Pivovaroff" userId="affbfa1f-4f62-4de2-8191-520b8c8b39dd" providerId="ADAL" clId="{010786A5-9379-48A5-8617-FDDD58050CB8}" dt="2023-06-10T16:00:11.125" v="199" actId="1037"/>
          <ac:spMkLst>
            <pc:docMk/>
            <pc:sldMk cId="4137801154" sldId="358"/>
            <ac:spMk id="33" creationId="{A9DDCAB0-6E36-4D9F-B64B-68BA46871681}"/>
          </ac:spMkLst>
        </pc:spChg>
        <pc:grpChg chg="mod">
          <ac:chgData name="Jason Pivovaroff" userId="affbfa1f-4f62-4de2-8191-520b8c8b39dd" providerId="ADAL" clId="{010786A5-9379-48A5-8617-FDDD58050CB8}" dt="2023-06-10T16:00:17.720" v="217" actId="1038"/>
          <ac:grpSpMkLst>
            <pc:docMk/>
            <pc:sldMk cId="4137801154" sldId="358"/>
            <ac:grpSpMk id="4" creationId="{CE9F7F73-435E-4424-B915-9DCF0367D4A5}"/>
          </ac:grpSpMkLst>
        </pc:grpChg>
        <pc:grpChg chg="mod">
          <ac:chgData name="Jason Pivovaroff" userId="affbfa1f-4f62-4de2-8191-520b8c8b39dd" providerId="ADAL" clId="{010786A5-9379-48A5-8617-FDDD58050CB8}" dt="2023-06-10T16:00:11.125" v="199" actId="1037"/>
          <ac:grpSpMkLst>
            <pc:docMk/>
            <pc:sldMk cId="4137801154" sldId="358"/>
            <ac:grpSpMk id="13" creationId="{A95E57C2-2D1D-EE43-9588-398C5666BF61}"/>
          </ac:grpSpMkLst>
        </pc:grpChg>
        <pc:grpChg chg="mod">
          <ac:chgData name="Jason Pivovaroff" userId="affbfa1f-4f62-4de2-8191-520b8c8b39dd" providerId="ADAL" clId="{010786A5-9379-48A5-8617-FDDD58050CB8}" dt="2023-06-10T16:00:17.720" v="217" actId="1038"/>
          <ac:grpSpMkLst>
            <pc:docMk/>
            <pc:sldMk cId="4137801154" sldId="358"/>
            <ac:grpSpMk id="19" creationId="{11661199-0987-1D90-2174-24EE5EE822D0}"/>
          </ac:grpSpMkLst>
        </pc:grpChg>
        <pc:grpChg chg="mod">
          <ac:chgData name="Jason Pivovaroff" userId="affbfa1f-4f62-4de2-8191-520b8c8b39dd" providerId="ADAL" clId="{010786A5-9379-48A5-8617-FDDD58050CB8}" dt="2023-06-10T16:00:11.125" v="199" actId="1037"/>
          <ac:grpSpMkLst>
            <pc:docMk/>
            <pc:sldMk cId="4137801154" sldId="358"/>
            <ac:grpSpMk id="25" creationId="{2C63F498-71CD-1161-65C9-442690BB1272}"/>
          </ac:grpSpMkLst>
        </pc:grpChg>
      </pc:sldChg>
      <pc:sldChg chg="addSp delSp modSp add mod">
        <pc:chgData name="Jason Pivovaroff" userId="affbfa1f-4f62-4de2-8191-520b8c8b39dd" providerId="ADAL" clId="{010786A5-9379-48A5-8617-FDDD58050CB8}" dt="2023-06-10T16:24:47.857" v="486" actId="1038"/>
        <pc:sldMkLst>
          <pc:docMk/>
          <pc:sldMk cId="4104150367" sldId="360"/>
        </pc:sldMkLst>
        <pc:spChg chg="mod">
          <ac:chgData name="Jason Pivovaroff" userId="affbfa1f-4f62-4de2-8191-520b8c8b39dd" providerId="ADAL" clId="{010786A5-9379-48A5-8617-FDDD58050CB8}" dt="2023-06-10T16:21:11.491" v="327" actId="6549"/>
          <ac:spMkLst>
            <pc:docMk/>
            <pc:sldMk cId="4104150367" sldId="360"/>
            <ac:spMk id="11" creationId="{00000000-0000-0000-0000-000000000000}"/>
          </ac:spMkLst>
        </pc:spChg>
        <pc:spChg chg="del mod">
          <ac:chgData name="Jason Pivovaroff" userId="affbfa1f-4f62-4de2-8191-520b8c8b39dd" providerId="ADAL" clId="{010786A5-9379-48A5-8617-FDDD58050CB8}" dt="2023-06-10T16:20:32.925" v="315" actId="478"/>
          <ac:spMkLst>
            <pc:docMk/>
            <pc:sldMk cId="4104150367" sldId="360"/>
            <ac:spMk id="12" creationId="{00000000-0000-0000-0000-000000000000}"/>
          </ac:spMkLst>
        </pc:spChg>
        <pc:spChg chg="add mod">
          <ac:chgData name="Jason Pivovaroff" userId="affbfa1f-4f62-4de2-8191-520b8c8b39dd" providerId="ADAL" clId="{010786A5-9379-48A5-8617-FDDD58050CB8}" dt="2023-06-10T16:24:47.857" v="486" actId="1038"/>
          <ac:spMkLst>
            <pc:docMk/>
            <pc:sldMk cId="4104150367" sldId="360"/>
            <ac:spMk id="14" creationId="{21B712B0-71C0-8AC4-3160-6D40176AC9B6}"/>
          </ac:spMkLst>
        </pc:spChg>
        <pc:spChg chg="add mod">
          <ac:chgData name="Jason Pivovaroff" userId="affbfa1f-4f62-4de2-8191-520b8c8b39dd" providerId="ADAL" clId="{010786A5-9379-48A5-8617-FDDD58050CB8}" dt="2023-06-10T16:03:17.238" v="257" actId="1036"/>
          <ac:spMkLst>
            <pc:docMk/>
            <pc:sldMk cId="4104150367" sldId="360"/>
            <ac:spMk id="15" creationId="{C2604B45-20A7-AC9D-05E1-9F2C08448586}"/>
          </ac:spMkLst>
        </pc:spChg>
        <pc:grpChg chg="del mod">
          <ac:chgData name="Jason Pivovaroff" userId="affbfa1f-4f62-4de2-8191-520b8c8b39dd" providerId="ADAL" clId="{010786A5-9379-48A5-8617-FDDD58050CB8}" dt="2023-06-10T16:19:49.460" v="290" actId="478"/>
          <ac:grpSpMkLst>
            <pc:docMk/>
            <pc:sldMk cId="4104150367" sldId="360"/>
            <ac:grpSpMk id="3" creationId="{00000000-0000-0000-0000-000000000000}"/>
          </ac:grpSpMkLst>
        </pc:grpChg>
        <pc:grpChg chg="mod">
          <ac:chgData name="Jason Pivovaroff" userId="affbfa1f-4f62-4de2-8191-520b8c8b39dd" providerId="ADAL" clId="{010786A5-9379-48A5-8617-FDDD58050CB8}" dt="2023-06-10T16:20:40.516" v="316" actId="14100"/>
          <ac:grpSpMkLst>
            <pc:docMk/>
            <pc:sldMk cId="4104150367" sldId="360"/>
            <ac:grpSpMk id="5" creationId="{00000000-0000-0000-0000-000000000000}"/>
          </ac:grpSpMkLst>
        </pc:grpChg>
        <pc:grpChg chg="mod">
          <ac:chgData name="Jason Pivovaroff" userId="affbfa1f-4f62-4de2-8191-520b8c8b39dd" providerId="ADAL" clId="{010786A5-9379-48A5-8617-FDDD58050CB8}" dt="2023-06-10T16:21:01.268" v="320" actId="1076"/>
          <ac:grpSpMkLst>
            <pc:docMk/>
            <pc:sldMk cId="4104150367" sldId="360"/>
            <ac:grpSpMk id="8" creationId="{00000000-0000-0000-0000-000000000000}"/>
          </ac:grpSpMkLst>
        </pc:grpChg>
        <pc:picChg chg="mod modCrop">
          <ac:chgData name="Jason Pivovaroff" userId="affbfa1f-4f62-4de2-8191-520b8c8b39dd" providerId="ADAL" clId="{010786A5-9379-48A5-8617-FDDD58050CB8}" dt="2023-06-10T16:03:50.583" v="260" actId="732"/>
          <ac:picMkLst>
            <pc:docMk/>
            <pc:sldMk cId="4104150367" sldId="360"/>
            <ac:picMk id="4" creationId="{00000000-0000-0000-0000-000000000000}"/>
          </ac:picMkLst>
        </pc:picChg>
        <pc:picChg chg="add mod modCrop">
          <ac:chgData name="Jason Pivovaroff" userId="affbfa1f-4f62-4de2-8191-520b8c8b39dd" providerId="ADAL" clId="{010786A5-9379-48A5-8617-FDDD58050CB8}" dt="2023-06-10T16:20:24.296" v="314" actId="1038"/>
          <ac:picMkLst>
            <pc:docMk/>
            <pc:sldMk cId="4104150367" sldId="360"/>
            <ac:picMk id="17" creationId="{F81D3DCC-866D-918B-E2D8-BA3D66045D5E}"/>
          </ac:picMkLst>
        </pc:picChg>
      </pc:sldChg>
      <pc:sldMasterChg chg="del delSldLayout">
        <pc:chgData name="Jason Pivovaroff" userId="affbfa1f-4f62-4de2-8191-520b8c8b39dd" providerId="ADAL" clId="{010786A5-9379-48A5-8617-FDDD58050CB8}" dt="2023-06-10T16:21:44.631" v="338" actId="47"/>
        <pc:sldMasterMkLst>
          <pc:docMk/>
          <pc:sldMasterMk cId="576823723" sldId="2147483660"/>
        </pc:sldMasterMkLst>
        <pc:sldLayoutChg chg="del">
          <pc:chgData name="Jason Pivovaroff" userId="affbfa1f-4f62-4de2-8191-520b8c8b39dd" providerId="ADAL" clId="{010786A5-9379-48A5-8617-FDDD58050CB8}" dt="2023-06-10T16:21:44.631" v="338" actId="47"/>
          <pc:sldLayoutMkLst>
            <pc:docMk/>
            <pc:sldMasterMk cId="576823723" sldId="2147483660"/>
            <pc:sldLayoutMk cId="2843961683" sldId="2147483661"/>
          </pc:sldLayoutMkLst>
        </pc:sldLayoutChg>
        <pc:sldLayoutChg chg="del">
          <pc:chgData name="Jason Pivovaroff" userId="affbfa1f-4f62-4de2-8191-520b8c8b39dd" providerId="ADAL" clId="{010786A5-9379-48A5-8617-FDDD58050CB8}" dt="2023-06-10T16:21:44.631" v="338" actId="47"/>
          <pc:sldLayoutMkLst>
            <pc:docMk/>
            <pc:sldMasterMk cId="576823723" sldId="2147483660"/>
            <pc:sldLayoutMk cId="973410462" sldId="2147483662"/>
          </pc:sldLayoutMkLst>
        </pc:sldLayoutChg>
        <pc:sldLayoutChg chg="del">
          <pc:chgData name="Jason Pivovaroff" userId="affbfa1f-4f62-4de2-8191-520b8c8b39dd" providerId="ADAL" clId="{010786A5-9379-48A5-8617-FDDD58050CB8}" dt="2023-06-10T16:21:44.631" v="338" actId="47"/>
          <pc:sldLayoutMkLst>
            <pc:docMk/>
            <pc:sldMasterMk cId="576823723" sldId="2147483660"/>
            <pc:sldLayoutMk cId="2883280889" sldId="2147483663"/>
          </pc:sldLayoutMkLst>
        </pc:sldLayoutChg>
        <pc:sldLayoutChg chg="del">
          <pc:chgData name="Jason Pivovaroff" userId="affbfa1f-4f62-4de2-8191-520b8c8b39dd" providerId="ADAL" clId="{010786A5-9379-48A5-8617-FDDD58050CB8}" dt="2023-06-10T16:21:44.631" v="338" actId="47"/>
          <pc:sldLayoutMkLst>
            <pc:docMk/>
            <pc:sldMasterMk cId="576823723" sldId="2147483660"/>
            <pc:sldLayoutMk cId="782985794" sldId="2147483664"/>
          </pc:sldLayoutMkLst>
        </pc:sldLayoutChg>
        <pc:sldLayoutChg chg="del">
          <pc:chgData name="Jason Pivovaroff" userId="affbfa1f-4f62-4de2-8191-520b8c8b39dd" providerId="ADAL" clId="{010786A5-9379-48A5-8617-FDDD58050CB8}" dt="2023-06-10T16:21:44.631" v="338" actId="47"/>
          <pc:sldLayoutMkLst>
            <pc:docMk/>
            <pc:sldMasterMk cId="576823723" sldId="2147483660"/>
            <pc:sldLayoutMk cId="2604570906" sldId="2147483665"/>
          </pc:sldLayoutMkLst>
        </pc:sldLayoutChg>
        <pc:sldLayoutChg chg="del">
          <pc:chgData name="Jason Pivovaroff" userId="affbfa1f-4f62-4de2-8191-520b8c8b39dd" providerId="ADAL" clId="{010786A5-9379-48A5-8617-FDDD58050CB8}" dt="2023-06-10T16:21:44.631" v="338" actId="47"/>
          <pc:sldLayoutMkLst>
            <pc:docMk/>
            <pc:sldMasterMk cId="576823723" sldId="2147483660"/>
            <pc:sldLayoutMk cId="213044430" sldId="2147483666"/>
          </pc:sldLayoutMkLst>
        </pc:sldLayoutChg>
        <pc:sldLayoutChg chg="del">
          <pc:chgData name="Jason Pivovaroff" userId="affbfa1f-4f62-4de2-8191-520b8c8b39dd" providerId="ADAL" clId="{010786A5-9379-48A5-8617-FDDD58050CB8}" dt="2023-06-10T16:21:44.631" v="338" actId="47"/>
          <pc:sldLayoutMkLst>
            <pc:docMk/>
            <pc:sldMasterMk cId="576823723" sldId="2147483660"/>
            <pc:sldLayoutMk cId="208103276" sldId="2147483667"/>
          </pc:sldLayoutMkLst>
        </pc:sldLayoutChg>
        <pc:sldLayoutChg chg="del">
          <pc:chgData name="Jason Pivovaroff" userId="affbfa1f-4f62-4de2-8191-520b8c8b39dd" providerId="ADAL" clId="{010786A5-9379-48A5-8617-FDDD58050CB8}" dt="2023-06-10T16:21:44.631" v="338" actId="47"/>
          <pc:sldLayoutMkLst>
            <pc:docMk/>
            <pc:sldMasterMk cId="576823723" sldId="2147483660"/>
            <pc:sldLayoutMk cId="2287727283" sldId="2147483668"/>
          </pc:sldLayoutMkLst>
        </pc:sldLayoutChg>
        <pc:sldLayoutChg chg="del">
          <pc:chgData name="Jason Pivovaroff" userId="affbfa1f-4f62-4de2-8191-520b8c8b39dd" providerId="ADAL" clId="{010786A5-9379-48A5-8617-FDDD58050CB8}" dt="2023-06-10T16:21:44.631" v="338" actId="47"/>
          <pc:sldLayoutMkLst>
            <pc:docMk/>
            <pc:sldMasterMk cId="576823723" sldId="2147483660"/>
            <pc:sldLayoutMk cId="862003683" sldId="2147483669"/>
          </pc:sldLayoutMkLst>
        </pc:sldLayoutChg>
        <pc:sldLayoutChg chg="del">
          <pc:chgData name="Jason Pivovaroff" userId="affbfa1f-4f62-4de2-8191-520b8c8b39dd" providerId="ADAL" clId="{010786A5-9379-48A5-8617-FDDD58050CB8}" dt="2023-06-10T16:21:44.631" v="338" actId="47"/>
          <pc:sldLayoutMkLst>
            <pc:docMk/>
            <pc:sldMasterMk cId="576823723" sldId="2147483660"/>
            <pc:sldLayoutMk cId="595710892" sldId="2147483670"/>
          </pc:sldLayoutMkLst>
        </pc:sldLayoutChg>
        <pc:sldLayoutChg chg="del">
          <pc:chgData name="Jason Pivovaroff" userId="affbfa1f-4f62-4de2-8191-520b8c8b39dd" providerId="ADAL" clId="{010786A5-9379-48A5-8617-FDDD58050CB8}" dt="2023-06-10T16:21:44.631" v="338" actId="47"/>
          <pc:sldLayoutMkLst>
            <pc:docMk/>
            <pc:sldMasterMk cId="576823723" sldId="2147483660"/>
            <pc:sldLayoutMk cId="4165629510" sldId="2147483671"/>
          </pc:sldLayoutMkLst>
        </pc:sldLayoutChg>
      </pc:sldMasterChg>
    </pc:docChg>
  </pc:docChgLst>
  <pc:docChgLst>
    <pc:chgData name="Pooja  Lad" userId="72873d74-4502-40f0-bc4b-f8290773c2b0" providerId="ADAL" clId="{EE17F715-BC42-4239-A00A-659886076626}"/>
    <pc:docChg chg="undo redo custSel addSld delSld modSld sldOrd">
      <pc:chgData name="Pooja  Lad" userId="72873d74-4502-40f0-bc4b-f8290773c2b0" providerId="ADAL" clId="{EE17F715-BC42-4239-A00A-659886076626}" dt="2023-06-09T18:20:06.098" v="1717" actId="20577"/>
      <pc:docMkLst>
        <pc:docMk/>
      </pc:docMkLst>
      <pc:sldChg chg="modSp add mod">
        <pc:chgData name="Pooja  Lad" userId="72873d74-4502-40f0-bc4b-f8290773c2b0" providerId="ADAL" clId="{EE17F715-BC42-4239-A00A-659886076626}" dt="2023-06-08T23:55:36.029" v="1712" actId="1076"/>
        <pc:sldMkLst>
          <pc:docMk/>
          <pc:sldMk cId="0" sldId="257"/>
        </pc:sldMkLst>
        <pc:spChg chg="mod">
          <ac:chgData name="Pooja  Lad" userId="72873d74-4502-40f0-bc4b-f8290773c2b0" providerId="ADAL" clId="{EE17F715-BC42-4239-A00A-659886076626}" dt="2023-06-08T23:25:53.815" v="1296" actId="207"/>
          <ac:spMkLst>
            <pc:docMk/>
            <pc:sldMk cId="0" sldId="257"/>
            <ac:spMk id="6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55:36.029" v="1712" actId="1076"/>
          <ac:spMkLst>
            <pc:docMk/>
            <pc:sldMk cId="0" sldId="257"/>
            <ac:spMk id="11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51:26.442" v="1650" actId="207"/>
          <ac:spMkLst>
            <pc:docMk/>
            <pc:sldMk cId="0" sldId="257"/>
            <ac:spMk id="12" creationId="{00000000-0000-0000-0000-000000000000}"/>
          </ac:spMkLst>
        </pc:spChg>
        <pc:grpChg chg="mod">
          <ac:chgData name="Pooja  Lad" userId="72873d74-4502-40f0-bc4b-f8290773c2b0" providerId="ADAL" clId="{EE17F715-BC42-4239-A00A-659886076626}" dt="2023-06-08T23:55:31.458" v="1711" actId="1035"/>
          <ac:grpSpMkLst>
            <pc:docMk/>
            <pc:sldMk cId="0" sldId="257"/>
            <ac:grpSpMk id="5" creationId="{00000000-0000-0000-0000-000000000000}"/>
          </ac:grpSpMkLst>
        </pc:grpChg>
        <pc:grpChg chg="mod">
          <ac:chgData name="Pooja  Lad" userId="72873d74-4502-40f0-bc4b-f8290773c2b0" providerId="ADAL" clId="{EE17F715-BC42-4239-A00A-659886076626}" dt="2023-06-08T23:55:31.458" v="1711" actId="1035"/>
          <ac:grpSpMkLst>
            <pc:docMk/>
            <pc:sldMk cId="0" sldId="257"/>
            <ac:grpSpMk id="8" creationId="{00000000-0000-0000-0000-000000000000}"/>
          </ac:grpSpMkLst>
        </pc:grpChg>
      </pc:sldChg>
      <pc:sldChg chg="modSp add del mod">
        <pc:chgData name="Pooja  Lad" userId="72873d74-4502-40f0-bc4b-f8290773c2b0" providerId="ADAL" clId="{EE17F715-BC42-4239-A00A-659886076626}" dt="2023-06-07T22:16:08.694" v="427" actId="47"/>
        <pc:sldMkLst>
          <pc:docMk/>
          <pc:sldMk cId="2893068140" sldId="259"/>
        </pc:sldMkLst>
        <pc:spChg chg="mod">
          <ac:chgData name="Pooja  Lad" userId="72873d74-4502-40f0-bc4b-f8290773c2b0" providerId="ADAL" clId="{EE17F715-BC42-4239-A00A-659886076626}" dt="2023-06-07T21:51:51.083" v="214" actId="1076"/>
          <ac:spMkLst>
            <pc:docMk/>
            <pc:sldMk cId="2893068140" sldId="259"/>
            <ac:spMk id="27" creationId="{21F79A9D-D7F6-8679-40F5-107C6C5E11D0}"/>
          </ac:spMkLst>
        </pc:spChg>
      </pc:sldChg>
      <pc:sldChg chg="del">
        <pc:chgData name="Pooja  Lad" userId="72873d74-4502-40f0-bc4b-f8290773c2b0" providerId="ADAL" clId="{EE17F715-BC42-4239-A00A-659886076626}" dt="2023-06-07T23:38:56.206" v="493" actId="47"/>
        <pc:sldMkLst>
          <pc:docMk/>
          <pc:sldMk cId="1452153542" sldId="298"/>
        </pc:sldMkLst>
      </pc:sldChg>
      <pc:sldChg chg="del ord">
        <pc:chgData name="Pooja  Lad" userId="72873d74-4502-40f0-bc4b-f8290773c2b0" providerId="ADAL" clId="{EE17F715-BC42-4239-A00A-659886076626}" dt="2023-06-07T23:37:43.083" v="487" actId="47"/>
        <pc:sldMkLst>
          <pc:docMk/>
          <pc:sldMk cId="3653478639" sldId="299"/>
        </pc:sldMkLst>
      </pc:sldChg>
      <pc:sldChg chg="ord">
        <pc:chgData name="Pooja  Lad" userId="72873d74-4502-40f0-bc4b-f8290773c2b0" providerId="ADAL" clId="{EE17F715-BC42-4239-A00A-659886076626}" dt="2023-06-07T23:37:47.897" v="491"/>
        <pc:sldMkLst>
          <pc:docMk/>
          <pc:sldMk cId="733080219" sldId="309"/>
        </pc:sldMkLst>
      </pc:sldChg>
      <pc:sldChg chg="del">
        <pc:chgData name="Pooja  Lad" userId="72873d74-4502-40f0-bc4b-f8290773c2b0" providerId="ADAL" clId="{EE17F715-BC42-4239-A00A-659886076626}" dt="2023-06-07T20:57:07.030" v="102" actId="47"/>
        <pc:sldMkLst>
          <pc:docMk/>
          <pc:sldMk cId="1849763323" sldId="310"/>
        </pc:sldMkLst>
      </pc:sldChg>
      <pc:sldChg chg="ord">
        <pc:chgData name="Pooja  Lad" userId="72873d74-4502-40f0-bc4b-f8290773c2b0" providerId="ADAL" clId="{EE17F715-BC42-4239-A00A-659886076626}" dt="2023-06-07T23:41:27.335" v="501"/>
        <pc:sldMkLst>
          <pc:docMk/>
          <pc:sldMk cId="3755667535" sldId="311"/>
        </pc:sldMkLst>
      </pc:sldChg>
      <pc:sldChg chg="ord">
        <pc:chgData name="Pooja  Lad" userId="72873d74-4502-40f0-bc4b-f8290773c2b0" providerId="ADAL" clId="{EE17F715-BC42-4239-A00A-659886076626}" dt="2023-06-08T06:18:26.913" v="1018"/>
        <pc:sldMkLst>
          <pc:docMk/>
          <pc:sldMk cId="2338421899" sldId="313"/>
        </pc:sldMkLst>
      </pc:sldChg>
      <pc:sldChg chg="ord">
        <pc:chgData name="Pooja  Lad" userId="72873d74-4502-40f0-bc4b-f8290773c2b0" providerId="ADAL" clId="{EE17F715-BC42-4239-A00A-659886076626}" dt="2023-06-07T18:31:40.995" v="10"/>
        <pc:sldMkLst>
          <pc:docMk/>
          <pc:sldMk cId="2175843321" sldId="314"/>
        </pc:sldMkLst>
      </pc:sldChg>
      <pc:sldChg chg="ord">
        <pc:chgData name="Pooja  Lad" userId="72873d74-4502-40f0-bc4b-f8290773c2b0" providerId="ADAL" clId="{EE17F715-BC42-4239-A00A-659886076626}" dt="2023-06-07T18:32:00.578" v="16"/>
        <pc:sldMkLst>
          <pc:docMk/>
          <pc:sldMk cId="2257540302" sldId="316"/>
        </pc:sldMkLst>
      </pc:sldChg>
      <pc:sldChg chg="addSp delSp modSp ord">
        <pc:chgData name="Pooja  Lad" userId="72873d74-4502-40f0-bc4b-f8290773c2b0" providerId="ADAL" clId="{EE17F715-BC42-4239-A00A-659886076626}" dt="2023-06-07T22:16:22.242" v="429"/>
        <pc:sldMkLst>
          <pc:docMk/>
          <pc:sldMk cId="746081567" sldId="317"/>
        </pc:sldMkLst>
        <pc:spChg chg="add del mod">
          <ac:chgData name="Pooja  Lad" userId="72873d74-4502-40f0-bc4b-f8290773c2b0" providerId="ADAL" clId="{EE17F715-BC42-4239-A00A-659886076626}" dt="2023-06-07T21:50:46.624" v="208"/>
          <ac:spMkLst>
            <pc:docMk/>
            <pc:sldMk cId="746081567" sldId="317"/>
            <ac:spMk id="6" creationId="{4BF9B543-8DBF-241D-0843-F07D464970E1}"/>
          </ac:spMkLst>
        </pc:spChg>
      </pc:sldChg>
      <pc:sldChg chg="ord">
        <pc:chgData name="Pooja  Lad" userId="72873d74-4502-40f0-bc4b-f8290773c2b0" providerId="ADAL" clId="{EE17F715-BC42-4239-A00A-659886076626}" dt="2023-06-07T23:39:10.594" v="496"/>
        <pc:sldMkLst>
          <pc:docMk/>
          <pc:sldMk cId="2154884234" sldId="319"/>
        </pc:sldMkLst>
      </pc:sldChg>
      <pc:sldChg chg="ord">
        <pc:chgData name="Pooja  Lad" userId="72873d74-4502-40f0-bc4b-f8290773c2b0" providerId="ADAL" clId="{EE17F715-BC42-4239-A00A-659886076626}" dt="2023-06-07T20:56:09.771" v="99" actId="20578"/>
        <pc:sldMkLst>
          <pc:docMk/>
          <pc:sldMk cId="2758640922" sldId="320"/>
        </pc:sldMkLst>
      </pc:sldChg>
      <pc:sldChg chg="ord">
        <pc:chgData name="Pooja  Lad" userId="72873d74-4502-40f0-bc4b-f8290773c2b0" providerId="ADAL" clId="{EE17F715-BC42-4239-A00A-659886076626}" dt="2023-06-07T18:31:48.935" v="14"/>
        <pc:sldMkLst>
          <pc:docMk/>
          <pc:sldMk cId="3614343882" sldId="321"/>
        </pc:sldMkLst>
      </pc:sldChg>
      <pc:sldChg chg="ord">
        <pc:chgData name="Pooja  Lad" userId="72873d74-4502-40f0-bc4b-f8290773c2b0" providerId="ADAL" clId="{EE17F715-BC42-4239-A00A-659886076626}" dt="2023-06-07T22:16:25.899" v="431"/>
        <pc:sldMkLst>
          <pc:docMk/>
          <pc:sldMk cId="3299739244" sldId="326"/>
        </pc:sldMkLst>
      </pc:sldChg>
      <pc:sldChg chg="modSp mod">
        <pc:chgData name="Pooja  Lad" userId="72873d74-4502-40f0-bc4b-f8290773c2b0" providerId="ADAL" clId="{EE17F715-BC42-4239-A00A-659886076626}" dt="2023-06-09T18:20:06.098" v="1717" actId="20577"/>
        <pc:sldMkLst>
          <pc:docMk/>
          <pc:sldMk cId="0" sldId="328"/>
        </pc:sldMkLst>
        <pc:spChg chg="mod">
          <ac:chgData name="Pooja  Lad" userId="72873d74-4502-40f0-bc4b-f8290773c2b0" providerId="ADAL" clId="{EE17F715-BC42-4239-A00A-659886076626}" dt="2023-06-07T21:54:28.892" v="219" actId="208"/>
          <ac:spMkLst>
            <pc:docMk/>
            <pc:sldMk cId="0" sldId="328"/>
            <ac:spMk id="4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7T21:54:28.892" v="219" actId="208"/>
          <ac:spMkLst>
            <pc:docMk/>
            <pc:sldMk cId="0" sldId="328"/>
            <ac:spMk id="5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7T21:54:19.659" v="218" actId="1037"/>
          <ac:spMkLst>
            <pc:docMk/>
            <pc:sldMk cId="0" sldId="328"/>
            <ac:spMk id="6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9T18:20:06.098" v="1717" actId="20577"/>
          <ac:spMkLst>
            <pc:docMk/>
            <pc:sldMk cId="0" sldId="328"/>
            <ac:spMk id="19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7T21:00:11.198" v="194" actId="255"/>
          <ac:spMkLst>
            <pc:docMk/>
            <pc:sldMk cId="0" sldId="328"/>
            <ac:spMk id="26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7T21:00:06.370" v="193" actId="255"/>
          <ac:spMkLst>
            <pc:docMk/>
            <pc:sldMk cId="0" sldId="328"/>
            <ac:spMk id="27" creationId="{00000000-0000-0000-0000-000000000000}"/>
          </ac:spMkLst>
        </pc:spChg>
      </pc:sldChg>
      <pc:sldChg chg="ord">
        <pc:chgData name="Pooja  Lad" userId="72873d74-4502-40f0-bc4b-f8290773c2b0" providerId="ADAL" clId="{EE17F715-BC42-4239-A00A-659886076626}" dt="2023-06-07T22:16:22.242" v="429"/>
        <pc:sldMkLst>
          <pc:docMk/>
          <pc:sldMk cId="1461104319" sldId="330"/>
        </pc:sldMkLst>
      </pc:sldChg>
      <pc:sldChg chg="addSp delSp modSp mod">
        <pc:chgData name="Pooja  Lad" userId="72873d74-4502-40f0-bc4b-f8290773c2b0" providerId="ADAL" clId="{EE17F715-BC42-4239-A00A-659886076626}" dt="2023-06-08T23:52:24.399" v="1664" actId="207"/>
        <pc:sldMkLst>
          <pc:docMk/>
          <pc:sldMk cId="0" sldId="332"/>
        </pc:sldMkLst>
        <pc:spChg chg="mod">
          <ac:chgData name="Pooja  Lad" userId="72873d74-4502-40f0-bc4b-f8290773c2b0" providerId="ADAL" clId="{EE17F715-BC42-4239-A00A-659886076626}" dt="2023-06-08T23:52:24.399" v="1664" actId="207"/>
          <ac:spMkLst>
            <pc:docMk/>
            <pc:sldMk cId="0" sldId="332"/>
            <ac:spMk id="8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52:18.927" v="1663" actId="1076"/>
          <ac:spMkLst>
            <pc:docMk/>
            <pc:sldMk cId="0" sldId="332"/>
            <ac:spMk id="9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52:24.399" v="1664" actId="207"/>
          <ac:spMkLst>
            <pc:docMk/>
            <pc:sldMk cId="0" sldId="332"/>
            <ac:spMk id="10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52:24.399" v="1664" actId="207"/>
          <ac:spMkLst>
            <pc:docMk/>
            <pc:sldMk cId="0" sldId="332"/>
            <ac:spMk id="11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52:24.399" v="1664" actId="207"/>
          <ac:spMkLst>
            <pc:docMk/>
            <pc:sldMk cId="0" sldId="332"/>
            <ac:spMk id="12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52:24.399" v="1664" actId="207"/>
          <ac:spMkLst>
            <pc:docMk/>
            <pc:sldMk cId="0" sldId="332"/>
            <ac:spMk id="13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52:24.399" v="1664" actId="207"/>
          <ac:spMkLst>
            <pc:docMk/>
            <pc:sldMk cId="0" sldId="332"/>
            <ac:spMk id="14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52:24.399" v="1664" actId="207"/>
          <ac:spMkLst>
            <pc:docMk/>
            <pc:sldMk cId="0" sldId="332"/>
            <ac:spMk id="15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7T20:58:33.516" v="144" actId="255"/>
          <ac:spMkLst>
            <pc:docMk/>
            <pc:sldMk cId="0" sldId="332"/>
            <ac:spMk id="17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7T20:58:45.070" v="146" actId="6549"/>
          <ac:spMkLst>
            <pc:docMk/>
            <pc:sldMk cId="0" sldId="332"/>
            <ac:spMk id="18" creationId="{00000000-0000-0000-0000-000000000000}"/>
          </ac:spMkLst>
        </pc:spChg>
        <pc:spChg chg="add mod">
          <ac:chgData name="Pooja  Lad" userId="72873d74-4502-40f0-bc4b-f8290773c2b0" providerId="ADAL" clId="{EE17F715-BC42-4239-A00A-659886076626}" dt="2023-06-08T23:52:24.399" v="1664" actId="207"/>
          <ac:spMkLst>
            <pc:docMk/>
            <pc:sldMk cId="0" sldId="332"/>
            <ac:spMk id="19" creationId="{6DD16DAD-803E-7885-04FE-4D7ABB45315C}"/>
          </ac:spMkLst>
        </pc:spChg>
        <pc:spChg chg="add mod">
          <ac:chgData name="Pooja  Lad" userId="72873d74-4502-40f0-bc4b-f8290773c2b0" providerId="ADAL" clId="{EE17F715-BC42-4239-A00A-659886076626}" dt="2023-06-08T23:52:24.399" v="1664" actId="207"/>
          <ac:spMkLst>
            <pc:docMk/>
            <pc:sldMk cId="0" sldId="332"/>
            <ac:spMk id="20" creationId="{3280C54C-C489-6E21-594F-9D679B825A88}"/>
          </ac:spMkLst>
        </pc:spChg>
        <pc:grpChg chg="del mod">
          <ac:chgData name="Pooja  Lad" userId="72873d74-4502-40f0-bc4b-f8290773c2b0" providerId="ADAL" clId="{EE17F715-BC42-4239-A00A-659886076626}" dt="2023-06-07T20:58:50.177" v="147" actId="478"/>
          <ac:grpSpMkLst>
            <pc:docMk/>
            <pc:sldMk cId="0" sldId="332"/>
            <ac:grpSpMk id="16" creationId="{00000000-0000-0000-0000-000000000000}"/>
          </ac:grpSpMkLst>
        </pc:grpChg>
        <pc:picChg chg="mod">
          <ac:chgData name="Pooja  Lad" userId="72873d74-4502-40f0-bc4b-f8290773c2b0" providerId="ADAL" clId="{EE17F715-BC42-4239-A00A-659886076626}" dt="2023-06-07T20:59:25.374" v="157" actId="14100"/>
          <ac:picMkLst>
            <pc:docMk/>
            <pc:sldMk cId="0" sldId="332"/>
            <ac:picMk id="2" creationId="{00000000-0000-0000-0000-000000000000}"/>
          </ac:picMkLst>
        </pc:picChg>
      </pc:sldChg>
      <pc:sldChg chg="delSp modSp mod">
        <pc:chgData name="Pooja  Lad" userId="72873d74-4502-40f0-bc4b-f8290773c2b0" providerId="ADAL" clId="{EE17F715-BC42-4239-A00A-659886076626}" dt="2023-06-08T23:36:25.720" v="1563" actId="14100"/>
        <pc:sldMkLst>
          <pc:docMk/>
          <pc:sldMk cId="0" sldId="333"/>
        </pc:sldMkLst>
        <pc:spChg chg="mod">
          <ac:chgData name="Pooja  Lad" userId="72873d74-4502-40f0-bc4b-f8290773c2b0" providerId="ADAL" clId="{EE17F715-BC42-4239-A00A-659886076626}" dt="2023-06-08T23:36:11.689" v="1560" actId="207"/>
          <ac:spMkLst>
            <pc:docMk/>
            <pc:sldMk cId="0" sldId="333"/>
            <ac:spMk id="7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35:49.933" v="1537" actId="2085"/>
          <ac:spMkLst>
            <pc:docMk/>
            <pc:sldMk cId="0" sldId="333"/>
            <ac:spMk id="9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34:54.178" v="1491" actId="1076"/>
          <ac:spMkLst>
            <pc:docMk/>
            <pc:sldMk cId="0" sldId="333"/>
            <ac:spMk id="10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8T23:33:47.829" v="1478" actId="478"/>
          <ac:spMkLst>
            <pc:docMk/>
            <pc:sldMk cId="0" sldId="333"/>
            <ac:spMk id="11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35:00.448" v="1492" actId="1076"/>
          <ac:spMkLst>
            <pc:docMk/>
            <pc:sldMk cId="0" sldId="333"/>
            <ac:spMk id="12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8T23:33:32.855" v="1473" actId="478"/>
          <ac:spMkLst>
            <pc:docMk/>
            <pc:sldMk cId="0" sldId="333"/>
            <ac:spMk id="13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35:14.863" v="1494" actId="1076"/>
          <ac:spMkLst>
            <pc:docMk/>
            <pc:sldMk cId="0" sldId="333"/>
            <ac:spMk id="14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8T23:33:04.965" v="1464" actId="478"/>
          <ac:spMkLst>
            <pc:docMk/>
            <pc:sldMk cId="0" sldId="333"/>
            <ac:spMk id="15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34:48.343" v="1490" actId="1076"/>
          <ac:spMkLst>
            <pc:docMk/>
            <pc:sldMk cId="0" sldId="333"/>
            <ac:spMk id="31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8T23:32:41.291" v="1457" actId="478"/>
          <ac:spMkLst>
            <pc:docMk/>
            <pc:sldMk cId="0" sldId="333"/>
            <ac:spMk id="32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35:08.757" v="1493" actId="1076"/>
          <ac:spMkLst>
            <pc:docMk/>
            <pc:sldMk cId="0" sldId="333"/>
            <ac:spMk id="33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8T23:33:22.530" v="1469" actId="478"/>
          <ac:spMkLst>
            <pc:docMk/>
            <pc:sldMk cId="0" sldId="333"/>
            <ac:spMk id="34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34:44.366" v="1489" actId="1076"/>
          <ac:spMkLst>
            <pc:docMk/>
            <pc:sldMk cId="0" sldId="333"/>
            <ac:spMk id="35" creationId="{00000000-0000-0000-0000-000000000000}"/>
          </ac:spMkLst>
        </pc:spChg>
        <pc:spChg chg="del mod">
          <ac:chgData name="Pooja  Lad" userId="72873d74-4502-40f0-bc4b-f8290773c2b0" providerId="ADAL" clId="{EE17F715-BC42-4239-A00A-659886076626}" dt="2023-06-08T23:32:20.635" v="1451" actId="478"/>
          <ac:spMkLst>
            <pc:docMk/>
            <pc:sldMk cId="0" sldId="333"/>
            <ac:spMk id="36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34:18.770" v="1482" actId="12789"/>
          <ac:spMkLst>
            <pc:docMk/>
            <pc:sldMk cId="0" sldId="333"/>
            <ac:spMk id="37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8T23:32:24.164" v="1452" actId="478"/>
          <ac:spMkLst>
            <pc:docMk/>
            <pc:sldMk cId="0" sldId="333"/>
            <ac:spMk id="38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7T20:58:06.976" v="140" actId="255"/>
          <ac:spMkLst>
            <pc:docMk/>
            <pc:sldMk cId="0" sldId="333"/>
            <ac:spMk id="44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7T21:01:00.801" v="202" actId="255"/>
          <ac:spMkLst>
            <pc:docMk/>
            <pc:sldMk cId="0" sldId="333"/>
            <ac:spMk id="45" creationId="{00000000-0000-0000-0000-000000000000}"/>
          </ac:spMkLst>
        </pc:spChg>
        <pc:grpChg chg="mod">
          <ac:chgData name="Pooja  Lad" userId="72873d74-4502-40f0-bc4b-f8290773c2b0" providerId="ADAL" clId="{EE17F715-BC42-4239-A00A-659886076626}" dt="2023-06-08T23:36:11.689" v="1560" actId="207"/>
          <ac:grpSpMkLst>
            <pc:docMk/>
            <pc:sldMk cId="0" sldId="333"/>
            <ac:grpSpMk id="6" creationId="{00000000-0000-0000-0000-000000000000}"/>
          </ac:grpSpMkLst>
        </pc:grpChg>
        <pc:grpChg chg="mod">
          <ac:chgData name="Pooja  Lad" userId="72873d74-4502-40f0-bc4b-f8290773c2b0" providerId="ADAL" clId="{EE17F715-BC42-4239-A00A-659886076626}" dt="2023-06-08T23:34:18.770" v="1482" actId="12789"/>
          <ac:grpSpMkLst>
            <pc:docMk/>
            <pc:sldMk cId="0" sldId="333"/>
            <ac:grpSpMk id="17" creationId="{00000000-0000-0000-0000-000000000000}"/>
          </ac:grpSpMkLst>
        </pc:grpChg>
        <pc:grpChg chg="mod">
          <ac:chgData name="Pooja  Lad" userId="72873d74-4502-40f0-bc4b-f8290773c2b0" providerId="ADAL" clId="{EE17F715-BC42-4239-A00A-659886076626}" dt="2023-06-08T23:34:37.999" v="1488" actId="1076"/>
          <ac:grpSpMkLst>
            <pc:docMk/>
            <pc:sldMk cId="0" sldId="333"/>
            <ac:grpSpMk id="19" creationId="{00000000-0000-0000-0000-000000000000}"/>
          </ac:grpSpMkLst>
        </pc:grpChg>
        <pc:grpChg chg="mod">
          <ac:chgData name="Pooja  Lad" userId="72873d74-4502-40f0-bc4b-f8290773c2b0" providerId="ADAL" clId="{EE17F715-BC42-4239-A00A-659886076626}" dt="2023-06-08T23:36:25.720" v="1563" actId="14100"/>
          <ac:grpSpMkLst>
            <pc:docMk/>
            <pc:sldMk cId="0" sldId="333"/>
            <ac:grpSpMk id="41" creationId="{00000000-0000-0000-0000-000000000000}"/>
          </ac:grpSpMkLst>
        </pc:grpChg>
      </pc:sldChg>
      <pc:sldChg chg="modSp mod ord">
        <pc:chgData name="Pooja  Lad" userId="72873d74-4502-40f0-bc4b-f8290773c2b0" providerId="ADAL" clId="{EE17F715-BC42-4239-A00A-659886076626}" dt="2023-06-08T23:51:18.854" v="1649" actId="207"/>
        <pc:sldMkLst>
          <pc:docMk/>
          <pc:sldMk cId="1150472930" sldId="336"/>
        </pc:sldMkLst>
        <pc:spChg chg="mod">
          <ac:chgData name="Pooja  Lad" userId="72873d74-4502-40f0-bc4b-f8290773c2b0" providerId="ADAL" clId="{EE17F715-BC42-4239-A00A-659886076626}" dt="2023-06-08T23:51:18.854" v="1649" actId="207"/>
          <ac:spMkLst>
            <pc:docMk/>
            <pc:sldMk cId="1150472930" sldId="336"/>
            <ac:spMk id="20" creationId="{DB3B63F8-77C3-0C05-A746-1B474ACDF269}"/>
          </ac:spMkLst>
        </pc:spChg>
        <pc:grpChg chg="mod">
          <ac:chgData name="Pooja  Lad" userId="72873d74-4502-40f0-bc4b-f8290773c2b0" providerId="ADAL" clId="{EE17F715-BC42-4239-A00A-659886076626}" dt="2023-06-08T23:26:35.941" v="1360" actId="207"/>
          <ac:grpSpMkLst>
            <pc:docMk/>
            <pc:sldMk cId="1150472930" sldId="336"/>
            <ac:grpSpMk id="19" creationId="{B3E221CF-6357-A925-E88A-77E89B9706DE}"/>
          </ac:grpSpMkLst>
        </pc:grpChg>
      </pc:sldChg>
      <pc:sldChg chg="addSp delSp modSp mod ord">
        <pc:chgData name="Pooja  Lad" userId="72873d74-4502-40f0-bc4b-f8290773c2b0" providerId="ADAL" clId="{EE17F715-BC42-4239-A00A-659886076626}" dt="2023-06-08T23:31:30.378" v="1437" actId="207"/>
        <pc:sldMkLst>
          <pc:docMk/>
          <pc:sldMk cId="1931307333" sldId="337"/>
        </pc:sldMkLst>
        <pc:spChg chg="add mod">
          <ac:chgData name="Pooja  Lad" userId="72873d74-4502-40f0-bc4b-f8290773c2b0" providerId="ADAL" clId="{EE17F715-BC42-4239-A00A-659886076626}" dt="2023-06-08T01:36:57.474" v="951" actId="14100"/>
          <ac:spMkLst>
            <pc:docMk/>
            <pc:sldMk cId="1931307333" sldId="337"/>
            <ac:spMk id="3" creationId="{87F971DC-DC7E-AA3F-2454-8B5EE19DD880}"/>
          </ac:spMkLst>
        </pc:spChg>
        <pc:spChg chg="add mod">
          <ac:chgData name="Pooja  Lad" userId="72873d74-4502-40f0-bc4b-f8290773c2b0" providerId="ADAL" clId="{EE17F715-BC42-4239-A00A-659886076626}" dt="2023-06-08T00:10:59.451" v="612" actId="14100"/>
          <ac:spMkLst>
            <pc:docMk/>
            <pc:sldMk cId="1931307333" sldId="337"/>
            <ac:spMk id="4" creationId="{27425550-03F1-668B-C5C8-F65211616A67}"/>
          </ac:spMkLst>
        </pc:spChg>
        <pc:spChg chg="add mod">
          <ac:chgData name="Pooja  Lad" userId="72873d74-4502-40f0-bc4b-f8290773c2b0" providerId="ADAL" clId="{EE17F715-BC42-4239-A00A-659886076626}" dt="2023-06-08T00:10:40.741" v="607" actId="14100"/>
          <ac:spMkLst>
            <pc:docMk/>
            <pc:sldMk cId="1931307333" sldId="337"/>
            <ac:spMk id="5" creationId="{8D3FF592-43B5-3E7B-0933-23BBB45B1899}"/>
          </ac:spMkLst>
        </pc:spChg>
        <pc:spChg chg="add del mod">
          <ac:chgData name="Pooja  Lad" userId="72873d74-4502-40f0-bc4b-f8290773c2b0" providerId="ADAL" clId="{EE17F715-BC42-4239-A00A-659886076626}" dt="2023-06-07T20:36:39.285" v="33" actId="478"/>
          <ac:spMkLst>
            <pc:docMk/>
            <pc:sldMk cId="1931307333" sldId="337"/>
            <ac:spMk id="6" creationId="{CDA23926-CFB4-2F48-C970-3566B886B171}"/>
          </ac:spMkLst>
        </pc:spChg>
        <pc:spChg chg="add del mod">
          <ac:chgData name="Pooja  Lad" userId="72873d74-4502-40f0-bc4b-f8290773c2b0" providerId="ADAL" clId="{EE17F715-BC42-4239-A00A-659886076626}" dt="2023-06-07T20:36:20.963" v="29" actId="478"/>
          <ac:spMkLst>
            <pc:docMk/>
            <pc:sldMk cId="1931307333" sldId="337"/>
            <ac:spMk id="7" creationId="{D2726EF7-A780-F313-AE4E-1A5B0FEAB367}"/>
          </ac:spMkLst>
        </pc:spChg>
        <pc:spChg chg="add del mod">
          <ac:chgData name="Pooja  Lad" userId="72873d74-4502-40f0-bc4b-f8290773c2b0" providerId="ADAL" clId="{EE17F715-BC42-4239-A00A-659886076626}" dt="2023-06-08T23:31:27.226" v="1436"/>
          <ac:spMkLst>
            <pc:docMk/>
            <pc:sldMk cId="1931307333" sldId="337"/>
            <ac:spMk id="14" creationId="{E068EAE3-C821-84D3-3500-D20EBB37430A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15" creationId="{D0160F60-5E3A-F065-16EC-4D757DDEAC5D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16" creationId="{FD2575D8-1689-0485-DF82-97721617E9AA}"/>
          </ac:spMkLst>
        </pc:spChg>
        <pc:spChg chg="add mod">
          <ac:chgData name="Pooja  Lad" userId="72873d74-4502-40f0-bc4b-f8290773c2b0" providerId="ADAL" clId="{EE17F715-BC42-4239-A00A-659886076626}" dt="2023-06-07T23:54:00.731" v="504" actId="404"/>
          <ac:spMkLst>
            <pc:docMk/>
            <pc:sldMk cId="1931307333" sldId="337"/>
            <ac:spMk id="17" creationId="{32E589A5-660D-6E5E-285B-37D6D39E335A}"/>
          </ac:spMkLst>
        </pc:spChg>
        <pc:spChg chg="add mod">
          <ac:chgData name="Pooja  Lad" userId="72873d74-4502-40f0-bc4b-f8290773c2b0" providerId="ADAL" clId="{EE17F715-BC42-4239-A00A-659886076626}" dt="2023-06-07T23:59:22.447" v="546" actId="1076"/>
          <ac:spMkLst>
            <pc:docMk/>
            <pc:sldMk cId="1931307333" sldId="337"/>
            <ac:spMk id="18" creationId="{BCC3A7C2-6826-0244-4D9F-FBB860306DE8}"/>
          </ac:spMkLst>
        </pc:spChg>
        <pc:spChg chg="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20" creationId="{CC85F0D7-7900-AA0B-D973-F7479A3CCBF5}"/>
          </ac:spMkLst>
        </pc:spChg>
        <pc:spChg chg="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21" creationId="{1B881F2B-BE36-3770-A809-2060BB430263}"/>
          </ac:spMkLst>
        </pc:spChg>
        <pc:spChg chg="add mod">
          <ac:chgData name="Pooja  Lad" userId="72873d74-4502-40f0-bc4b-f8290773c2b0" providerId="ADAL" clId="{EE17F715-BC42-4239-A00A-659886076626}" dt="2023-06-07T23:54:24.786" v="508" actId="14100"/>
          <ac:spMkLst>
            <pc:docMk/>
            <pc:sldMk cId="1931307333" sldId="337"/>
            <ac:spMk id="22" creationId="{852CDC1F-0BDD-C8CB-1CC7-055F81E0418F}"/>
          </ac:spMkLst>
        </pc:spChg>
        <pc:spChg chg="add mod">
          <ac:chgData name="Pooja  Lad" userId="72873d74-4502-40f0-bc4b-f8290773c2b0" providerId="ADAL" clId="{EE17F715-BC42-4239-A00A-659886076626}" dt="2023-06-07T23:54:00.731" v="504" actId="404"/>
          <ac:spMkLst>
            <pc:docMk/>
            <pc:sldMk cId="1931307333" sldId="337"/>
            <ac:spMk id="23" creationId="{C240667D-B2EA-EC1E-5DA7-6DE666F0DC42}"/>
          </ac:spMkLst>
        </pc:spChg>
        <pc:spChg chg="add mod">
          <ac:chgData name="Pooja  Lad" userId="72873d74-4502-40f0-bc4b-f8290773c2b0" providerId="ADAL" clId="{EE17F715-BC42-4239-A00A-659886076626}" dt="2023-06-08T00:01:02.753" v="568" actId="1076"/>
          <ac:spMkLst>
            <pc:docMk/>
            <pc:sldMk cId="1931307333" sldId="337"/>
            <ac:spMk id="24" creationId="{5C5A2F3C-D858-9A3E-9DA1-D1CEAE684DAA}"/>
          </ac:spMkLst>
        </pc:spChg>
        <pc:spChg chg="add mod">
          <ac:chgData name="Pooja  Lad" userId="72873d74-4502-40f0-bc4b-f8290773c2b0" providerId="ADAL" clId="{EE17F715-BC42-4239-A00A-659886076626}" dt="2023-06-08T00:00:58.033" v="567" actId="1076"/>
          <ac:spMkLst>
            <pc:docMk/>
            <pc:sldMk cId="1931307333" sldId="337"/>
            <ac:spMk id="25" creationId="{6EE14A3C-6F7B-DD03-A4EF-D62178D8A960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26" creationId="{05D91756-972C-F5D9-7FE4-FB6F2FD73E62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29" creationId="{9BC7A4EE-67EB-7F52-61E1-8C404F3891D4}"/>
          </ac:spMkLst>
        </pc:spChg>
        <pc:spChg chg="add mod">
          <ac:chgData name="Pooja  Lad" userId="72873d74-4502-40f0-bc4b-f8290773c2b0" providerId="ADAL" clId="{EE17F715-BC42-4239-A00A-659886076626}" dt="2023-06-08T00:00:18.416" v="557" actId="1076"/>
          <ac:spMkLst>
            <pc:docMk/>
            <pc:sldMk cId="1931307333" sldId="337"/>
            <ac:spMk id="30" creationId="{771F39FA-846B-B662-1F1D-A2860ECF0598}"/>
          </ac:spMkLst>
        </pc:spChg>
        <pc:spChg chg="add mod">
          <ac:chgData name="Pooja  Lad" userId="72873d74-4502-40f0-bc4b-f8290773c2b0" providerId="ADAL" clId="{EE17F715-BC42-4239-A00A-659886076626}" dt="2023-06-08T00:00:21.949" v="558" actId="1076"/>
          <ac:spMkLst>
            <pc:docMk/>
            <pc:sldMk cId="1931307333" sldId="337"/>
            <ac:spMk id="31" creationId="{0AEE97E8-0586-03E2-F9E9-156EE360AB47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32" creationId="{8F70FB3F-1F77-E2DF-E073-689D772662F0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33" creationId="{172214CE-8681-8E88-BE4D-F4E63A569D4A}"/>
          </ac:spMkLst>
        </pc:spChg>
        <pc:spChg chg="add mod">
          <ac:chgData name="Pooja  Lad" userId="72873d74-4502-40f0-bc4b-f8290773c2b0" providerId="ADAL" clId="{EE17F715-BC42-4239-A00A-659886076626}" dt="2023-06-08T00:10:37.568" v="606" actId="1076"/>
          <ac:spMkLst>
            <pc:docMk/>
            <pc:sldMk cId="1931307333" sldId="337"/>
            <ac:spMk id="34" creationId="{02CD8EA9-62B9-38DF-E8A4-2AD07544F1ED}"/>
          </ac:spMkLst>
        </pc:spChg>
        <pc:spChg chg="add mod">
          <ac:chgData name="Pooja  Lad" userId="72873d74-4502-40f0-bc4b-f8290773c2b0" providerId="ADAL" clId="{EE17F715-BC42-4239-A00A-659886076626}" dt="2023-06-08T00:10:33.113" v="604" actId="1076"/>
          <ac:spMkLst>
            <pc:docMk/>
            <pc:sldMk cId="1931307333" sldId="337"/>
            <ac:spMk id="35" creationId="{C3062F85-587E-B9CA-7E9F-7AFEFBCAB828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36" creationId="{4622CD4B-62FA-024E-54B9-4F55409CD2BC}"/>
          </ac:spMkLst>
        </pc:spChg>
        <pc:spChg chg="add mod">
          <ac:chgData name="Pooja  Lad" userId="72873d74-4502-40f0-bc4b-f8290773c2b0" providerId="ADAL" clId="{EE17F715-BC42-4239-A00A-659886076626}" dt="2023-06-08T00:10:27.730" v="603" actId="1076"/>
          <ac:spMkLst>
            <pc:docMk/>
            <pc:sldMk cId="1931307333" sldId="337"/>
            <ac:spMk id="37" creationId="{7340C16C-F321-36BD-A9AD-64FC83E39A55}"/>
          </ac:spMkLst>
        </pc:spChg>
        <pc:spChg chg="add mod">
          <ac:chgData name="Pooja  Lad" userId="72873d74-4502-40f0-bc4b-f8290773c2b0" providerId="ADAL" clId="{EE17F715-BC42-4239-A00A-659886076626}" dt="2023-06-08T00:10:13.432" v="602" actId="14100"/>
          <ac:spMkLst>
            <pc:docMk/>
            <pc:sldMk cId="1931307333" sldId="337"/>
            <ac:spMk id="38" creationId="{AE3C4B32-31AA-87A3-7791-FA719326BFBB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39" creationId="{7C96CF5D-5608-7E12-C71D-3AE56A47A9AD}"/>
          </ac:spMkLst>
        </pc:spChg>
        <pc:spChg chg="add mod">
          <ac:chgData name="Pooja  Lad" userId="72873d74-4502-40f0-bc4b-f8290773c2b0" providerId="ADAL" clId="{EE17F715-BC42-4239-A00A-659886076626}" dt="2023-06-08T00:23:20.896" v="620" actId="1076"/>
          <ac:spMkLst>
            <pc:docMk/>
            <pc:sldMk cId="1931307333" sldId="337"/>
            <ac:spMk id="40" creationId="{421BB89A-753D-7E1E-069A-A3501CEBD4BD}"/>
          </ac:spMkLst>
        </pc:spChg>
        <pc:spChg chg="add mod">
          <ac:chgData name="Pooja  Lad" userId="72873d74-4502-40f0-bc4b-f8290773c2b0" providerId="ADAL" clId="{EE17F715-BC42-4239-A00A-659886076626}" dt="2023-06-08T00:23:08.890" v="619" actId="1037"/>
          <ac:spMkLst>
            <pc:docMk/>
            <pc:sldMk cId="1931307333" sldId="337"/>
            <ac:spMk id="41" creationId="{4552318A-0587-D946-BB28-7436735B9E6C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42" creationId="{8CFA1A1E-8B0E-100E-E172-99272B43C19F}"/>
          </ac:spMkLst>
        </pc:spChg>
        <pc:spChg chg="add mod">
          <ac:chgData name="Pooja  Lad" userId="72873d74-4502-40f0-bc4b-f8290773c2b0" providerId="ADAL" clId="{EE17F715-BC42-4239-A00A-659886076626}" dt="2023-06-08T00:05:36.193" v="583" actId="1037"/>
          <ac:spMkLst>
            <pc:docMk/>
            <pc:sldMk cId="1931307333" sldId="337"/>
            <ac:spMk id="43" creationId="{A4843E45-D38A-578E-4F05-650A0A3DD1D8}"/>
          </ac:spMkLst>
        </pc:spChg>
        <pc:spChg chg="add mod">
          <ac:chgData name="Pooja  Lad" userId="72873d74-4502-40f0-bc4b-f8290773c2b0" providerId="ADAL" clId="{EE17F715-BC42-4239-A00A-659886076626}" dt="2023-06-08T00:06:09.570" v="590" actId="1076"/>
          <ac:spMkLst>
            <pc:docMk/>
            <pc:sldMk cId="1931307333" sldId="337"/>
            <ac:spMk id="44" creationId="{88587610-7379-7DCF-EA90-81D183903C9A}"/>
          </ac:spMkLst>
        </pc:spChg>
        <pc:spChg chg="add mod">
          <ac:chgData name="Pooja  Lad" userId="72873d74-4502-40f0-bc4b-f8290773c2b0" providerId="ADAL" clId="{EE17F715-BC42-4239-A00A-659886076626}" dt="2023-06-08T00:05:42.836" v="584" actId="1076"/>
          <ac:spMkLst>
            <pc:docMk/>
            <pc:sldMk cId="1931307333" sldId="337"/>
            <ac:spMk id="45" creationId="{7236342B-DA72-336E-3019-BE9110388BBC}"/>
          </ac:spMkLst>
        </pc:spChg>
        <pc:spChg chg="add mod">
          <ac:chgData name="Pooja  Lad" userId="72873d74-4502-40f0-bc4b-f8290773c2b0" providerId="ADAL" clId="{EE17F715-BC42-4239-A00A-659886076626}" dt="2023-06-08T00:05:36.193" v="583" actId="1037"/>
          <ac:spMkLst>
            <pc:docMk/>
            <pc:sldMk cId="1931307333" sldId="337"/>
            <ac:spMk id="46" creationId="{C66A275D-0E25-2FD4-5DCA-94C07BC8D5AB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47" creationId="{4EC7D0CC-ADB3-C4F6-5790-E0FCA39B063B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49" creationId="{493D5407-14BD-F1F1-7EA7-CCAC0C67208A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50" creationId="{576EAA2D-8923-F570-D59B-64D02D668461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51" creationId="{91E543D8-91C2-834B-A099-B17D517DA291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52" creationId="{7A68F8B2-7537-0590-5F31-D5BA86262BF5}"/>
          </ac:spMkLst>
        </pc:spChg>
        <pc:spChg chg="add mod">
          <ac:chgData name="Pooja  Lad" userId="72873d74-4502-40f0-bc4b-f8290773c2b0" providerId="ADAL" clId="{EE17F715-BC42-4239-A00A-659886076626}" dt="2023-06-07T18:30:58.523" v="0"/>
          <ac:spMkLst>
            <pc:docMk/>
            <pc:sldMk cId="1931307333" sldId="337"/>
            <ac:spMk id="53" creationId="{6CEFFD07-3B8F-8698-D11A-867D1095DA14}"/>
          </ac:spMkLst>
        </pc:spChg>
        <pc:spChg chg="add mod">
          <ac:chgData name="Pooja  Lad" userId="72873d74-4502-40f0-bc4b-f8290773c2b0" providerId="ADAL" clId="{EE17F715-BC42-4239-A00A-659886076626}" dt="2023-06-08T00:05:36.193" v="583" actId="1037"/>
          <ac:spMkLst>
            <pc:docMk/>
            <pc:sldMk cId="1931307333" sldId="337"/>
            <ac:spMk id="54" creationId="{F4060490-2594-E5DB-8012-A1A9E0C71E5C}"/>
          </ac:spMkLst>
        </pc:spChg>
        <pc:spChg chg="add mod">
          <ac:chgData name="Pooja  Lad" userId="72873d74-4502-40f0-bc4b-f8290773c2b0" providerId="ADAL" clId="{EE17F715-BC42-4239-A00A-659886076626}" dt="2023-06-08T23:31:30.378" v="1437" actId="207"/>
          <ac:spMkLst>
            <pc:docMk/>
            <pc:sldMk cId="1931307333" sldId="337"/>
            <ac:spMk id="55" creationId="{249B09C0-EFEF-C03A-1F4C-2EE7913C9B80}"/>
          </ac:spMkLst>
        </pc:spChg>
        <pc:grpChg chg="add mod">
          <ac:chgData name="Pooja  Lad" userId="72873d74-4502-40f0-bc4b-f8290773c2b0" providerId="ADAL" clId="{EE17F715-BC42-4239-A00A-659886076626}" dt="2023-06-07T18:30:58.523" v="0"/>
          <ac:grpSpMkLst>
            <pc:docMk/>
            <pc:sldMk cId="1931307333" sldId="337"/>
            <ac:grpSpMk id="19" creationId="{99DD5E91-D969-C1C4-E2D7-C60CA5FA9C8C}"/>
          </ac:grpSpMkLst>
        </pc:grpChg>
        <pc:picChg chg="mod">
          <ac:chgData name="Pooja  Lad" userId="72873d74-4502-40f0-bc4b-f8290773c2b0" providerId="ADAL" clId="{EE17F715-BC42-4239-A00A-659886076626}" dt="2023-06-08T23:31:06.104" v="1426" actId="1076"/>
          <ac:picMkLst>
            <pc:docMk/>
            <pc:sldMk cId="1931307333" sldId="337"/>
            <ac:picMk id="2" creationId="{00000000-0000-0000-0000-000000000000}"/>
          </ac:picMkLst>
        </pc:picChg>
        <pc:cxnChg chg="add mod">
          <ac:chgData name="Pooja  Lad" userId="72873d74-4502-40f0-bc4b-f8290773c2b0" providerId="ADAL" clId="{EE17F715-BC42-4239-A00A-659886076626}" dt="2023-06-07T18:30:58.523" v="0"/>
          <ac:cxnSpMkLst>
            <pc:docMk/>
            <pc:sldMk cId="1931307333" sldId="337"/>
            <ac:cxnSpMk id="8" creationId="{F803B180-6B84-B6B2-2405-29E7C75AF66F}"/>
          </ac:cxnSpMkLst>
        </pc:cxnChg>
        <pc:cxnChg chg="add mod">
          <ac:chgData name="Pooja  Lad" userId="72873d74-4502-40f0-bc4b-f8290773c2b0" providerId="ADAL" clId="{EE17F715-BC42-4239-A00A-659886076626}" dt="2023-06-07T18:30:58.523" v="0"/>
          <ac:cxnSpMkLst>
            <pc:docMk/>
            <pc:sldMk cId="1931307333" sldId="337"/>
            <ac:cxnSpMk id="9" creationId="{64E12BCC-C1E5-6C17-13CA-3C6877933D8C}"/>
          </ac:cxnSpMkLst>
        </pc:cxnChg>
        <pc:cxnChg chg="add mod">
          <ac:chgData name="Pooja  Lad" userId="72873d74-4502-40f0-bc4b-f8290773c2b0" providerId="ADAL" clId="{EE17F715-BC42-4239-A00A-659886076626}" dt="2023-06-07T18:30:58.523" v="0"/>
          <ac:cxnSpMkLst>
            <pc:docMk/>
            <pc:sldMk cId="1931307333" sldId="337"/>
            <ac:cxnSpMk id="10" creationId="{8737F47F-89B4-8FBD-88B0-E701C49C1B3D}"/>
          </ac:cxnSpMkLst>
        </pc:cxnChg>
        <pc:cxnChg chg="add mod">
          <ac:chgData name="Pooja  Lad" userId="72873d74-4502-40f0-bc4b-f8290773c2b0" providerId="ADAL" clId="{EE17F715-BC42-4239-A00A-659886076626}" dt="2023-06-07T18:30:58.523" v="0"/>
          <ac:cxnSpMkLst>
            <pc:docMk/>
            <pc:sldMk cId="1931307333" sldId="337"/>
            <ac:cxnSpMk id="11" creationId="{08C7D028-B153-DA9D-24FD-F28233AD5B60}"/>
          </ac:cxnSpMkLst>
        </pc:cxnChg>
        <pc:cxnChg chg="add mod">
          <ac:chgData name="Pooja  Lad" userId="72873d74-4502-40f0-bc4b-f8290773c2b0" providerId="ADAL" clId="{EE17F715-BC42-4239-A00A-659886076626}" dt="2023-06-07T18:30:58.523" v="0"/>
          <ac:cxnSpMkLst>
            <pc:docMk/>
            <pc:sldMk cId="1931307333" sldId="337"/>
            <ac:cxnSpMk id="12" creationId="{7A8EE95C-47F4-3D8A-037B-09FA4F4C64DF}"/>
          </ac:cxnSpMkLst>
        </pc:cxnChg>
        <pc:cxnChg chg="add mod">
          <ac:chgData name="Pooja  Lad" userId="72873d74-4502-40f0-bc4b-f8290773c2b0" providerId="ADAL" clId="{EE17F715-BC42-4239-A00A-659886076626}" dt="2023-06-07T18:30:58.523" v="0"/>
          <ac:cxnSpMkLst>
            <pc:docMk/>
            <pc:sldMk cId="1931307333" sldId="337"/>
            <ac:cxnSpMk id="13" creationId="{A4A2D9C0-A104-D9A5-51CD-DF310F24A991}"/>
          </ac:cxnSpMkLst>
        </pc:cxnChg>
        <pc:cxnChg chg="add mod">
          <ac:chgData name="Pooja  Lad" userId="72873d74-4502-40f0-bc4b-f8290773c2b0" providerId="ADAL" clId="{EE17F715-BC42-4239-A00A-659886076626}" dt="2023-06-07T18:30:58.523" v="0"/>
          <ac:cxnSpMkLst>
            <pc:docMk/>
            <pc:sldMk cId="1931307333" sldId="337"/>
            <ac:cxnSpMk id="14" creationId="{DD447B0C-BF36-F82B-F2AB-92A8DED87174}"/>
          </ac:cxnSpMkLst>
        </pc:cxnChg>
        <pc:cxnChg chg="add mod">
          <ac:chgData name="Pooja  Lad" userId="72873d74-4502-40f0-bc4b-f8290773c2b0" providerId="ADAL" clId="{EE17F715-BC42-4239-A00A-659886076626}" dt="2023-06-08T00:05:36.193" v="583" actId="1037"/>
          <ac:cxnSpMkLst>
            <pc:docMk/>
            <pc:sldMk cId="1931307333" sldId="337"/>
            <ac:cxnSpMk id="48" creationId="{2F64564C-2156-39C6-1861-AB7C21F9B99E}"/>
          </ac:cxnSpMkLst>
        </pc:cxnChg>
      </pc:sldChg>
      <pc:sldChg chg="del ord">
        <pc:chgData name="Pooja  Lad" userId="72873d74-4502-40f0-bc4b-f8290773c2b0" providerId="ADAL" clId="{EE17F715-BC42-4239-A00A-659886076626}" dt="2023-06-08T06:19:21.537" v="1023" actId="47"/>
        <pc:sldMkLst>
          <pc:docMk/>
          <pc:sldMk cId="0" sldId="338"/>
        </pc:sldMkLst>
      </pc:sldChg>
      <pc:sldChg chg="new del">
        <pc:chgData name="Pooja  Lad" userId="72873d74-4502-40f0-bc4b-f8290773c2b0" providerId="ADAL" clId="{EE17F715-BC42-4239-A00A-659886076626}" dt="2023-06-07T18:34:10.382" v="19" actId="47"/>
        <pc:sldMkLst>
          <pc:docMk/>
          <pc:sldMk cId="2660951280" sldId="339"/>
        </pc:sldMkLst>
      </pc:sldChg>
      <pc:sldChg chg="modSp add mod">
        <pc:chgData name="Pooja  Lad" userId="72873d74-4502-40f0-bc4b-f8290773c2b0" providerId="ADAL" clId="{EE17F715-BC42-4239-A00A-659886076626}" dt="2023-06-08T23:30:48.314" v="1422" actId="1076"/>
        <pc:sldMkLst>
          <pc:docMk/>
          <pc:sldMk cId="0" sldId="340"/>
        </pc:sldMkLst>
        <pc:spChg chg="mod">
          <ac:chgData name="Pooja  Lad" userId="72873d74-4502-40f0-bc4b-f8290773c2b0" providerId="ADAL" clId="{EE17F715-BC42-4239-A00A-659886076626}" dt="2023-06-08T22:07:45.997" v="1290" actId="207"/>
          <ac:spMkLst>
            <pc:docMk/>
            <pc:sldMk cId="0" sldId="340"/>
            <ac:spMk id="4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25:22.694" v="1294" actId="207"/>
          <ac:spMkLst>
            <pc:docMk/>
            <pc:sldMk cId="0" sldId="340"/>
            <ac:spMk id="7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30:35.650" v="1419" actId="207"/>
          <ac:spMkLst>
            <pc:docMk/>
            <pc:sldMk cId="0" sldId="340"/>
            <ac:spMk id="15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2:07:23.303" v="1209" actId="1076"/>
          <ac:spMkLst>
            <pc:docMk/>
            <pc:sldMk cId="0" sldId="340"/>
            <ac:spMk id="17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30:42.305" v="1420" actId="207"/>
          <ac:spMkLst>
            <pc:docMk/>
            <pc:sldMk cId="0" sldId="340"/>
            <ac:spMk id="20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8T23:30:46.820" v="1421" actId="692"/>
          <ac:spMkLst>
            <pc:docMk/>
            <pc:sldMk cId="0" sldId="340"/>
            <ac:spMk id="21" creationId="{AE32AC14-4429-E3D3-7603-0078F095336D}"/>
          </ac:spMkLst>
        </pc:spChg>
        <pc:picChg chg="mod">
          <ac:chgData name="Pooja  Lad" userId="72873d74-4502-40f0-bc4b-f8290773c2b0" providerId="ADAL" clId="{EE17F715-BC42-4239-A00A-659886076626}" dt="2023-06-08T23:30:48.314" v="1422" actId="1076"/>
          <ac:picMkLst>
            <pc:docMk/>
            <pc:sldMk cId="0" sldId="340"/>
            <ac:picMk id="2" creationId="{00000000-0000-0000-0000-000000000000}"/>
          </ac:picMkLst>
        </pc:picChg>
      </pc:sldChg>
      <pc:sldChg chg="new del">
        <pc:chgData name="Pooja  Lad" userId="72873d74-4502-40f0-bc4b-f8290773c2b0" providerId="ADAL" clId="{EE17F715-BC42-4239-A00A-659886076626}" dt="2023-06-07T18:35:16.462" v="25" actId="47"/>
        <pc:sldMkLst>
          <pc:docMk/>
          <pc:sldMk cId="1823729560" sldId="341"/>
        </pc:sldMkLst>
      </pc:sldChg>
      <pc:sldChg chg="new del">
        <pc:chgData name="Pooja  Lad" userId="72873d74-4502-40f0-bc4b-f8290773c2b0" providerId="ADAL" clId="{EE17F715-BC42-4239-A00A-659886076626}" dt="2023-06-07T18:34:32.786" v="22" actId="47"/>
        <pc:sldMkLst>
          <pc:docMk/>
          <pc:sldMk cId="2601372062" sldId="341"/>
        </pc:sldMkLst>
      </pc:sldChg>
      <pc:sldChg chg="addSp modSp add ord">
        <pc:chgData name="Pooja  Lad" userId="72873d74-4502-40f0-bc4b-f8290773c2b0" providerId="ADAL" clId="{EE17F715-BC42-4239-A00A-659886076626}" dt="2023-06-07T23:37:40.983" v="486"/>
        <pc:sldMkLst>
          <pc:docMk/>
          <pc:sldMk cId="0" sldId="342"/>
        </pc:sldMkLst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3" creationId="{41F1A43C-D800-9DA8-6913-D6A572F08CAF}"/>
          </ac:spMkLst>
        </pc:spChg>
        <pc:spChg chg="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5" creationId="{DB0BF9E6-9394-B9D1-F788-F74E44E25D4E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6" creationId="{705FF5BB-A93D-2AA6-2BB6-974F33C2113C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7" creationId="{CB1AF8DD-D3FD-CC86-44E2-C043F0129AEB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8" creationId="{FE0F580B-85C7-B75C-3C98-399212824B25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9" creationId="{0F4FAAA9-270C-A803-F0FE-AF7119FB6CEC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11" creationId="{3CB8C942-37C2-E3BE-3BD8-83A39838D73B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12" creationId="{C90E0672-9D62-ADC9-F47C-B19B5ED04FD1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13" creationId="{1C20FC82-8908-DC0C-6605-CD1262A2BE30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14" creationId="{CCCEF462-9CB7-D399-A5DE-217367B41841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15" creationId="{B1674D4E-2F2B-17F2-EDA8-52DBBAE0D1D4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16" creationId="{64DCB8E9-64AD-72DA-47F6-AE572D57ECD5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17" creationId="{3EA4C9C8-FAF0-3A7F-52C1-881A7741FCA5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18" creationId="{AFE37432-1258-404E-615B-1D65F8FB6D1C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19" creationId="{B9020532-11BA-C63D-E2C7-B64E1B09552C}"/>
          </ac:spMkLst>
        </pc:spChg>
        <pc:spChg chg="add mod">
          <ac:chgData name="Pooja  Lad" userId="72873d74-4502-40f0-bc4b-f8290773c2b0" providerId="ADAL" clId="{EE17F715-BC42-4239-A00A-659886076626}" dt="2023-06-07T18:35:25.951" v="26"/>
          <ac:spMkLst>
            <pc:docMk/>
            <pc:sldMk cId="0" sldId="342"/>
            <ac:spMk id="20" creationId="{3CEFA815-CBA7-66CB-4C35-5AABE622A738}"/>
          </ac:spMkLst>
        </pc:spChg>
        <pc:grpChg chg="add mod">
          <ac:chgData name="Pooja  Lad" userId="72873d74-4502-40f0-bc4b-f8290773c2b0" providerId="ADAL" clId="{EE17F715-BC42-4239-A00A-659886076626}" dt="2023-06-07T18:35:25.951" v="26"/>
          <ac:grpSpMkLst>
            <pc:docMk/>
            <pc:sldMk cId="0" sldId="342"/>
            <ac:grpSpMk id="4" creationId="{A6FF9777-8FC0-1B80-67C4-774E9810FDD6}"/>
          </ac:grpSpMkLst>
        </pc:grpChg>
        <pc:picChg chg="add mod">
          <ac:chgData name="Pooja  Lad" userId="72873d74-4502-40f0-bc4b-f8290773c2b0" providerId="ADAL" clId="{EE17F715-BC42-4239-A00A-659886076626}" dt="2023-06-07T18:35:25.951" v="26"/>
          <ac:picMkLst>
            <pc:docMk/>
            <pc:sldMk cId="0" sldId="342"/>
            <ac:picMk id="10" creationId="{64003BD7-5038-D01E-F737-137C522B2764}"/>
          </ac:picMkLst>
        </pc:picChg>
      </pc:sldChg>
      <pc:sldChg chg="new del">
        <pc:chgData name="Pooja  Lad" userId="72873d74-4502-40f0-bc4b-f8290773c2b0" providerId="ADAL" clId="{EE17F715-BC42-4239-A00A-659886076626}" dt="2023-06-07T20:53:03.323" v="86" actId="47"/>
        <pc:sldMkLst>
          <pc:docMk/>
          <pc:sldMk cId="3722350652" sldId="343"/>
        </pc:sldMkLst>
      </pc:sldChg>
      <pc:sldChg chg="addSp modSp add ord">
        <pc:chgData name="Pooja  Lad" userId="72873d74-4502-40f0-bc4b-f8290773c2b0" providerId="ADAL" clId="{EE17F715-BC42-4239-A00A-659886076626}" dt="2023-06-07T20:56:09.236" v="98" actId="20578"/>
        <pc:sldMkLst>
          <pc:docMk/>
          <pc:sldMk cId="0" sldId="344"/>
        </pc:sldMkLst>
        <pc:spChg chg="add mod">
          <ac:chgData name="Pooja  Lad" userId="72873d74-4502-40f0-bc4b-f8290773c2b0" providerId="ADAL" clId="{EE17F715-BC42-4239-A00A-659886076626}" dt="2023-06-07T20:53:27.013" v="87"/>
          <ac:spMkLst>
            <pc:docMk/>
            <pc:sldMk cId="0" sldId="344"/>
            <ac:spMk id="3" creationId="{608BEA58-33C0-7C3C-09BB-A3E648036176}"/>
          </ac:spMkLst>
        </pc:spChg>
        <pc:spChg chg="add mod">
          <ac:chgData name="Pooja  Lad" userId="72873d74-4502-40f0-bc4b-f8290773c2b0" providerId="ADAL" clId="{EE17F715-BC42-4239-A00A-659886076626}" dt="2023-06-07T20:53:27.013" v="87"/>
          <ac:spMkLst>
            <pc:docMk/>
            <pc:sldMk cId="0" sldId="344"/>
            <ac:spMk id="5" creationId="{973FA32F-1698-4182-7D3F-D1A03A3B8D5D}"/>
          </ac:spMkLst>
        </pc:spChg>
        <pc:spChg chg="add mod">
          <ac:chgData name="Pooja  Lad" userId="72873d74-4502-40f0-bc4b-f8290773c2b0" providerId="ADAL" clId="{EE17F715-BC42-4239-A00A-659886076626}" dt="2023-06-07T20:53:27.013" v="87"/>
          <ac:spMkLst>
            <pc:docMk/>
            <pc:sldMk cId="0" sldId="344"/>
            <ac:spMk id="12" creationId="{1847DA32-8A1B-B73B-E109-84D16300A410}"/>
          </ac:spMkLst>
        </pc:spChg>
        <pc:spChg chg="add mod">
          <ac:chgData name="Pooja  Lad" userId="72873d74-4502-40f0-bc4b-f8290773c2b0" providerId="ADAL" clId="{EE17F715-BC42-4239-A00A-659886076626}" dt="2023-06-07T20:53:27.013" v="87"/>
          <ac:spMkLst>
            <pc:docMk/>
            <pc:sldMk cId="0" sldId="344"/>
            <ac:spMk id="19" creationId="{EC02E343-37D1-4D0C-E79F-B50478A31F05}"/>
          </ac:spMkLst>
        </pc:sp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4" creationId="{970E9F4C-6A67-9E8B-DEA3-98A26943E0BC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6" creationId="{652CD350-756F-503A-7AE5-534D24892DE2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7" creationId="{AAE8DE47-1207-113E-C60E-712D9F79E289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8" creationId="{E761547B-87AF-C75A-36F4-F3BE3A423854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9" creationId="{E4834ECE-A2D2-D680-ECF3-B14993AD0B9C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10" creationId="{FEA20DCC-6AC9-7441-45DD-01322473AB98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11" creationId="{FBC906A4-0D8D-C6FC-DBAB-5AD188E65AB2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13" creationId="{F8B36F9A-F42B-4AAF-1A19-96DE1BE32463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14" creationId="{6CF1F2F6-1F1C-6358-A11C-234763EE9500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15" creationId="{05145564-69E9-6C90-B8A6-E495F8091D71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16" creationId="{25D974D9-BD2F-33AD-E3BA-EE93365B78C9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17" creationId="{F8571295-53F8-9EFE-AEC5-2621FB019AF0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18" creationId="{F48C567D-FE50-67C4-E3CE-4C720635BDBB}"/>
          </ac:picMkLst>
        </pc:picChg>
        <pc:picChg chg="add mod">
          <ac:chgData name="Pooja  Lad" userId="72873d74-4502-40f0-bc4b-f8290773c2b0" providerId="ADAL" clId="{EE17F715-BC42-4239-A00A-659886076626}" dt="2023-06-07T20:53:27.013" v="87"/>
          <ac:picMkLst>
            <pc:docMk/>
            <pc:sldMk cId="0" sldId="344"/>
            <ac:picMk id="20" creationId="{8001BB4E-CFE5-DACB-191C-42E71085CEBF}"/>
          </ac:picMkLst>
        </pc:picChg>
      </pc:sldChg>
      <pc:sldChg chg="addSp delSp modSp add del mod">
        <pc:chgData name="Pooja  Lad" userId="72873d74-4502-40f0-bc4b-f8290773c2b0" providerId="ADAL" clId="{EE17F715-BC42-4239-A00A-659886076626}" dt="2023-06-07T23:23:57.586" v="467" actId="47"/>
        <pc:sldMkLst>
          <pc:docMk/>
          <pc:sldMk cId="0" sldId="345"/>
        </pc:sldMkLst>
        <pc:spChg chg="add mod">
          <ac:chgData name="Pooja  Lad" userId="72873d74-4502-40f0-bc4b-f8290773c2b0" providerId="ADAL" clId="{EE17F715-BC42-4239-A00A-659886076626}" dt="2023-06-07T20:56:57.547" v="101"/>
          <ac:spMkLst>
            <pc:docMk/>
            <pc:sldMk cId="0" sldId="345"/>
            <ac:spMk id="3" creationId="{8E828493-8FEC-DED2-DD73-B57F0F3F98D9}"/>
          </ac:spMkLst>
        </pc:spChg>
        <pc:spChg chg="add del mod">
          <ac:chgData name="Pooja  Lad" userId="72873d74-4502-40f0-bc4b-f8290773c2b0" providerId="ADAL" clId="{EE17F715-BC42-4239-A00A-659886076626}" dt="2023-06-07T20:57:34.074" v="134" actId="478"/>
          <ac:spMkLst>
            <pc:docMk/>
            <pc:sldMk cId="0" sldId="345"/>
            <ac:spMk id="5" creationId="{40BA61B6-33E5-F689-A90E-3482859631E3}"/>
          </ac:spMkLst>
        </pc:spChg>
        <pc:spChg chg="add mod">
          <ac:chgData name="Pooja  Lad" userId="72873d74-4502-40f0-bc4b-f8290773c2b0" providerId="ADAL" clId="{EE17F715-BC42-4239-A00A-659886076626}" dt="2023-06-07T20:56:57.547" v="101"/>
          <ac:spMkLst>
            <pc:docMk/>
            <pc:sldMk cId="0" sldId="345"/>
            <ac:spMk id="12" creationId="{7D33E2B0-D220-47E7-933A-3C3AC6A76BD8}"/>
          </ac:spMkLst>
        </pc:spChg>
        <pc:spChg chg="add del mod">
          <ac:chgData name="Pooja  Lad" userId="72873d74-4502-40f0-bc4b-f8290773c2b0" providerId="ADAL" clId="{EE17F715-BC42-4239-A00A-659886076626}" dt="2023-06-07T20:57:35.743" v="135" actId="478"/>
          <ac:spMkLst>
            <pc:docMk/>
            <pc:sldMk cId="0" sldId="345"/>
            <ac:spMk id="19" creationId="{AB1AA11A-E658-BBD7-6A0C-A66CEA163337}"/>
          </ac:spMkLst>
        </pc:spChg>
        <pc:spChg chg="add mod">
          <ac:chgData name="Pooja  Lad" userId="72873d74-4502-40f0-bc4b-f8290773c2b0" providerId="ADAL" clId="{EE17F715-BC42-4239-A00A-659886076626}" dt="2023-06-07T20:57:31.035" v="133" actId="14100"/>
          <ac:spMkLst>
            <pc:docMk/>
            <pc:sldMk cId="0" sldId="345"/>
            <ac:spMk id="21" creationId="{AF08FC09-009A-D2DD-8895-EF1A08CF26D9}"/>
          </ac:spMkLst>
        </pc:spChg>
        <pc:spChg chg="mod">
          <ac:chgData name="Pooja  Lad" userId="72873d74-4502-40f0-bc4b-f8290773c2b0" providerId="ADAL" clId="{EE17F715-BC42-4239-A00A-659886076626}" dt="2023-06-07T21:01:50.517" v="204"/>
          <ac:spMkLst>
            <pc:docMk/>
            <pc:sldMk cId="0" sldId="345"/>
            <ac:spMk id="23" creationId="{7F87ED04-F6FC-C458-4682-0FDFDD2F0499}"/>
          </ac:spMkLst>
        </pc:spChg>
        <pc:grpChg chg="add del mod">
          <ac:chgData name="Pooja  Lad" userId="72873d74-4502-40f0-bc4b-f8290773c2b0" providerId="ADAL" clId="{EE17F715-BC42-4239-A00A-659886076626}" dt="2023-06-07T21:01:59.105" v="206" actId="478"/>
          <ac:grpSpMkLst>
            <pc:docMk/>
            <pc:sldMk cId="0" sldId="345"/>
            <ac:grpSpMk id="22" creationId="{4BE07690-4765-F5C7-A9DA-D32852DEDFDE}"/>
          </ac:grpSpMkLst>
        </pc:grp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4" creationId="{287A0095-EC8E-48C4-5E52-874A434EB7A0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6" creationId="{84236560-3DAC-4ABA-4713-7845B65A9AB3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7" creationId="{E145458D-DC59-4C9E-8721-4CA4077092D6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8" creationId="{979D9BBE-7F99-17B8-715F-A3F9E4930029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9" creationId="{45AD41AF-D293-02BF-98BC-F548697B4B80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10" creationId="{838A52AF-01F6-1316-53F8-E1309697118B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11" creationId="{5872AB82-2E4D-5C4E-67F2-420543FB05B2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13" creationId="{AC32D5C0-C0E0-DCB7-6F9F-A11E2E3FED77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14" creationId="{DB06E1D2-D634-2713-DEE7-042B5D457DB9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15" creationId="{8A7EB1CB-6168-2A38-ADC1-E1ECC5288E19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16" creationId="{56A557F4-9C4C-AC94-C58A-9CC13046FE06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17" creationId="{9CF6C19A-4A43-70FA-E634-605E59B46C65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18" creationId="{D6142194-5AE0-66A4-A131-251E56E9ED73}"/>
          </ac:picMkLst>
        </pc:picChg>
        <pc:picChg chg="add mod">
          <ac:chgData name="Pooja  Lad" userId="72873d74-4502-40f0-bc4b-f8290773c2b0" providerId="ADAL" clId="{EE17F715-BC42-4239-A00A-659886076626}" dt="2023-06-07T20:56:57.547" v="101"/>
          <ac:picMkLst>
            <pc:docMk/>
            <pc:sldMk cId="0" sldId="345"/>
            <ac:picMk id="20" creationId="{F02B5E6D-A549-E084-9369-0099777EB67E}"/>
          </ac:picMkLst>
        </pc:picChg>
      </pc:sldChg>
      <pc:sldChg chg="new del">
        <pc:chgData name="Pooja  Lad" userId="72873d74-4502-40f0-bc4b-f8290773c2b0" providerId="ADAL" clId="{EE17F715-BC42-4239-A00A-659886076626}" dt="2023-06-07T21:54:36.520" v="220" actId="47"/>
        <pc:sldMkLst>
          <pc:docMk/>
          <pc:sldMk cId="337610900" sldId="346"/>
        </pc:sldMkLst>
      </pc:sldChg>
      <pc:sldChg chg="new del">
        <pc:chgData name="Pooja  Lad" userId="72873d74-4502-40f0-bc4b-f8290773c2b0" providerId="ADAL" clId="{EE17F715-BC42-4239-A00A-659886076626}" dt="2023-06-07T21:51:31.463" v="211" actId="47"/>
        <pc:sldMkLst>
          <pc:docMk/>
          <pc:sldMk cId="2071925607" sldId="346"/>
        </pc:sldMkLst>
      </pc:sldChg>
      <pc:sldChg chg="addSp delSp modSp add del mod">
        <pc:chgData name="Pooja  Lad" userId="72873d74-4502-40f0-bc4b-f8290773c2b0" providerId="ADAL" clId="{EE17F715-BC42-4239-A00A-659886076626}" dt="2023-06-07T23:22:22.754" v="447" actId="47"/>
        <pc:sldMkLst>
          <pc:docMk/>
          <pc:sldMk cId="2279793245" sldId="347"/>
        </pc:sldMkLst>
        <pc:spChg chg="del">
          <ac:chgData name="Pooja  Lad" userId="72873d74-4502-40f0-bc4b-f8290773c2b0" providerId="ADAL" clId="{EE17F715-BC42-4239-A00A-659886076626}" dt="2023-06-07T21:56:49.499" v="274" actId="478"/>
          <ac:spMkLst>
            <pc:docMk/>
            <pc:sldMk cId="2279793245" sldId="347"/>
            <ac:spMk id="21" creationId="{6126D716-07DF-FAFE-C5DB-B805148DF7F3}"/>
          </ac:spMkLst>
        </pc:spChg>
        <pc:spChg chg="mod">
          <ac:chgData name="Pooja  Lad" userId="72873d74-4502-40f0-bc4b-f8290773c2b0" providerId="ADAL" clId="{EE17F715-BC42-4239-A00A-659886076626}" dt="2023-06-07T22:15:30.029" v="424" actId="12789"/>
          <ac:spMkLst>
            <pc:docMk/>
            <pc:sldMk cId="2279793245" sldId="347"/>
            <ac:spMk id="22" creationId="{CD8F705F-AECE-D531-94C2-5D257D6E13F4}"/>
          </ac:spMkLst>
        </pc:spChg>
        <pc:spChg chg="del">
          <ac:chgData name="Pooja  Lad" userId="72873d74-4502-40f0-bc4b-f8290773c2b0" providerId="ADAL" clId="{EE17F715-BC42-4239-A00A-659886076626}" dt="2023-06-07T22:09:12.242" v="340" actId="478"/>
          <ac:spMkLst>
            <pc:docMk/>
            <pc:sldMk cId="2279793245" sldId="347"/>
            <ac:spMk id="23" creationId="{B2FFBA3F-9C89-C953-F226-53003C0F13EE}"/>
          </ac:spMkLst>
        </pc:spChg>
        <pc:spChg chg="del">
          <ac:chgData name="Pooja  Lad" userId="72873d74-4502-40f0-bc4b-f8290773c2b0" providerId="ADAL" clId="{EE17F715-BC42-4239-A00A-659886076626}" dt="2023-06-07T21:58:56.994" v="295" actId="478"/>
          <ac:spMkLst>
            <pc:docMk/>
            <pc:sldMk cId="2279793245" sldId="347"/>
            <ac:spMk id="24" creationId="{2290CC9E-9607-C859-8133-650146AD5D80}"/>
          </ac:spMkLst>
        </pc:spChg>
        <pc:spChg chg="del">
          <ac:chgData name="Pooja  Lad" userId="72873d74-4502-40f0-bc4b-f8290773c2b0" providerId="ADAL" clId="{EE17F715-BC42-4239-A00A-659886076626}" dt="2023-06-07T21:59:10.298" v="299" actId="478"/>
          <ac:spMkLst>
            <pc:docMk/>
            <pc:sldMk cId="2279793245" sldId="347"/>
            <ac:spMk id="25" creationId="{45F37763-1C22-2688-501A-730EB6AF5218}"/>
          </ac:spMkLst>
        </pc:spChg>
        <pc:spChg chg="del">
          <ac:chgData name="Pooja  Lad" userId="72873d74-4502-40f0-bc4b-f8290773c2b0" providerId="ADAL" clId="{EE17F715-BC42-4239-A00A-659886076626}" dt="2023-06-07T22:08:35.042" v="328" actId="478"/>
          <ac:spMkLst>
            <pc:docMk/>
            <pc:sldMk cId="2279793245" sldId="347"/>
            <ac:spMk id="26" creationId="{47D03CDA-D558-8007-F8B7-A87EC45694E8}"/>
          </ac:spMkLst>
        </pc:spChg>
        <pc:spChg chg="mod">
          <ac:chgData name="Pooja  Lad" userId="72873d74-4502-40f0-bc4b-f8290773c2b0" providerId="ADAL" clId="{EE17F715-BC42-4239-A00A-659886076626}" dt="2023-06-07T21:54:41.392" v="221" actId="255"/>
          <ac:spMkLst>
            <pc:docMk/>
            <pc:sldMk cId="2279793245" sldId="347"/>
            <ac:spMk id="27" creationId="{21F79A9D-D7F6-8679-40F5-107C6C5E11D0}"/>
          </ac:spMkLst>
        </pc:spChg>
        <pc:spChg chg="mod">
          <ac:chgData name="Pooja  Lad" userId="72873d74-4502-40f0-bc4b-f8290773c2b0" providerId="ADAL" clId="{EE17F715-BC42-4239-A00A-659886076626}" dt="2023-06-07T21:55:09.286" v="223" actId="255"/>
          <ac:spMkLst>
            <pc:docMk/>
            <pc:sldMk cId="2279793245" sldId="347"/>
            <ac:spMk id="28" creationId="{BABD65A5-0DF7-C5BE-C279-96CAD698998B}"/>
          </ac:spMkLst>
        </pc:spChg>
        <pc:spChg chg="mod">
          <ac:chgData name="Pooja  Lad" userId="72873d74-4502-40f0-bc4b-f8290773c2b0" providerId="ADAL" clId="{EE17F715-BC42-4239-A00A-659886076626}" dt="2023-06-07T21:56:10.362" v="273" actId="1035"/>
          <ac:spMkLst>
            <pc:docMk/>
            <pc:sldMk cId="2279793245" sldId="347"/>
            <ac:spMk id="29" creationId="{00AB91D0-AE7A-4981-1C52-A4DA935FB2BB}"/>
          </ac:spMkLst>
        </pc:spChg>
        <pc:spChg chg="mod">
          <ac:chgData name="Pooja  Lad" userId="72873d74-4502-40f0-bc4b-f8290773c2b0" providerId="ADAL" clId="{EE17F715-BC42-4239-A00A-659886076626}" dt="2023-06-07T21:55:09.286" v="223" actId="255"/>
          <ac:spMkLst>
            <pc:docMk/>
            <pc:sldMk cId="2279793245" sldId="347"/>
            <ac:spMk id="30" creationId="{7E79B66D-642B-CD38-7564-65AF87897DE0}"/>
          </ac:spMkLst>
        </pc:spChg>
        <pc:spChg chg="mod">
          <ac:chgData name="Pooja  Lad" userId="72873d74-4502-40f0-bc4b-f8290773c2b0" providerId="ADAL" clId="{EE17F715-BC42-4239-A00A-659886076626}" dt="2023-06-07T21:55:09.286" v="223" actId="255"/>
          <ac:spMkLst>
            <pc:docMk/>
            <pc:sldMk cId="2279793245" sldId="347"/>
            <ac:spMk id="31" creationId="{2662EABF-10DD-04EE-63C9-3A9D605F379B}"/>
          </ac:spMkLst>
        </pc:spChg>
        <pc:spChg chg="mod">
          <ac:chgData name="Pooja  Lad" userId="72873d74-4502-40f0-bc4b-f8290773c2b0" providerId="ADAL" clId="{EE17F715-BC42-4239-A00A-659886076626}" dt="2023-06-07T21:56:01.546" v="258" actId="1035"/>
          <ac:spMkLst>
            <pc:docMk/>
            <pc:sldMk cId="2279793245" sldId="347"/>
            <ac:spMk id="32" creationId="{E5282C33-FBF2-BCCF-CCF3-F87492289C58}"/>
          </ac:spMkLst>
        </pc:spChg>
        <pc:spChg chg="mod">
          <ac:chgData name="Pooja  Lad" userId="72873d74-4502-40f0-bc4b-f8290773c2b0" providerId="ADAL" clId="{EE17F715-BC42-4239-A00A-659886076626}" dt="2023-06-07T21:55:09.286" v="223" actId="255"/>
          <ac:spMkLst>
            <pc:docMk/>
            <pc:sldMk cId="2279793245" sldId="347"/>
            <ac:spMk id="33" creationId="{0DEE3E74-C0DB-9F03-8BEF-E9868E2044E8}"/>
          </ac:spMkLst>
        </pc:spChg>
        <pc:spChg chg="mod">
          <ac:chgData name="Pooja  Lad" userId="72873d74-4502-40f0-bc4b-f8290773c2b0" providerId="ADAL" clId="{EE17F715-BC42-4239-A00A-659886076626}" dt="2023-06-07T21:55:46.182" v="235" actId="1035"/>
          <ac:spMkLst>
            <pc:docMk/>
            <pc:sldMk cId="2279793245" sldId="347"/>
            <ac:spMk id="34" creationId="{4A8835DB-6F29-DB51-15A2-4560999F5C79}"/>
          </ac:spMkLst>
        </pc:spChg>
        <pc:spChg chg="mod">
          <ac:chgData name="Pooja  Lad" userId="72873d74-4502-40f0-bc4b-f8290773c2b0" providerId="ADAL" clId="{EE17F715-BC42-4239-A00A-659886076626}" dt="2023-06-07T21:55:50.607" v="236" actId="14100"/>
          <ac:spMkLst>
            <pc:docMk/>
            <pc:sldMk cId="2279793245" sldId="347"/>
            <ac:spMk id="35" creationId="{A031E986-D22E-28FD-4304-EB2C9B2F2E5D}"/>
          </ac:spMkLst>
        </pc:spChg>
        <pc:spChg chg="mod">
          <ac:chgData name="Pooja  Lad" userId="72873d74-4502-40f0-bc4b-f8290773c2b0" providerId="ADAL" clId="{EE17F715-BC42-4239-A00A-659886076626}" dt="2023-06-07T21:55:29.203" v="225" actId="255"/>
          <ac:spMkLst>
            <pc:docMk/>
            <pc:sldMk cId="2279793245" sldId="347"/>
            <ac:spMk id="36" creationId="{222F9189-557B-A4C1-7B8A-AC66E44EE678}"/>
          </ac:spMkLst>
        </pc:spChg>
        <pc:spChg chg="mod">
          <ac:chgData name="Pooja  Lad" userId="72873d74-4502-40f0-bc4b-f8290773c2b0" providerId="ADAL" clId="{EE17F715-BC42-4239-A00A-659886076626}" dt="2023-06-07T21:55:09.286" v="223" actId="255"/>
          <ac:spMkLst>
            <pc:docMk/>
            <pc:sldMk cId="2279793245" sldId="347"/>
            <ac:spMk id="37" creationId="{9E4B683B-3602-75CC-FAE8-028957570754}"/>
          </ac:spMkLst>
        </pc:spChg>
        <pc:spChg chg="mod">
          <ac:chgData name="Pooja  Lad" userId="72873d74-4502-40f0-bc4b-f8290773c2b0" providerId="ADAL" clId="{EE17F715-BC42-4239-A00A-659886076626}" dt="2023-06-07T22:09:06.553" v="339" actId="14100"/>
          <ac:spMkLst>
            <pc:docMk/>
            <pc:sldMk cId="2279793245" sldId="347"/>
            <ac:spMk id="38" creationId="{3D1610DE-B0D0-7733-D9BD-59DF620B2232}"/>
          </ac:spMkLst>
        </pc:spChg>
        <pc:spChg chg="mod">
          <ac:chgData name="Pooja  Lad" userId="72873d74-4502-40f0-bc4b-f8290773c2b0" providerId="ADAL" clId="{EE17F715-BC42-4239-A00A-659886076626}" dt="2023-06-07T21:56:06.149" v="267" actId="1035"/>
          <ac:spMkLst>
            <pc:docMk/>
            <pc:sldMk cId="2279793245" sldId="347"/>
            <ac:spMk id="45" creationId="{45BB86A5-E18E-C06F-F77E-4446F7236F94}"/>
          </ac:spMkLst>
        </pc:spChg>
        <pc:spChg chg="add del">
          <ac:chgData name="Pooja  Lad" userId="72873d74-4502-40f0-bc4b-f8290773c2b0" providerId="ADAL" clId="{EE17F715-BC42-4239-A00A-659886076626}" dt="2023-06-07T21:56:51.586" v="276" actId="22"/>
          <ac:spMkLst>
            <pc:docMk/>
            <pc:sldMk cId="2279793245" sldId="347"/>
            <ac:spMk id="48" creationId="{95089E29-1F04-E542-B90F-F66BA1B6E86B}"/>
          </ac:spMkLst>
        </pc:spChg>
        <pc:spChg chg="add del mod">
          <ac:chgData name="Pooja  Lad" userId="72873d74-4502-40f0-bc4b-f8290773c2b0" providerId="ADAL" clId="{EE17F715-BC42-4239-A00A-659886076626}" dt="2023-06-07T22:06:22.249" v="318" actId="478"/>
          <ac:spMkLst>
            <pc:docMk/>
            <pc:sldMk cId="2279793245" sldId="347"/>
            <ac:spMk id="49" creationId="{6F2C2B53-B2C4-95FB-6EEE-3B3BEFE9A3CC}"/>
          </ac:spMkLst>
        </pc:spChg>
        <pc:spChg chg="add mod">
          <ac:chgData name="Pooja  Lad" userId="72873d74-4502-40f0-bc4b-f8290773c2b0" providerId="ADAL" clId="{EE17F715-BC42-4239-A00A-659886076626}" dt="2023-06-07T21:59:37.422" v="311" actId="1076"/>
          <ac:spMkLst>
            <pc:docMk/>
            <pc:sldMk cId="2279793245" sldId="347"/>
            <ac:spMk id="50" creationId="{1D4DB868-401C-B0C7-A1BC-386CAD632D2A}"/>
          </ac:spMkLst>
        </pc:spChg>
        <pc:spChg chg="add mod">
          <ac:chgData name="Pooja  Lad" userId="72873d74-4502-40f0-bc4b-f8290773c2b0" providerId="ADAL" clId="{EE17F715-BC42-4239-A00A-659886076626}" dt="2023-06-07T22:00:06.753" v="317" actId="1076"/>
          <ac:spMkLst>
            <pc:docMk/>
            <pc:sldMk cId="2279793245" sldId="347"/>
            <ac:spMk id="51" creationId="{A6677072-077D-6B9A-690F-1F18E3C6AF9B}"/>
          </ac:spMkLst>
        </pc:spChg>
        <pc:spChg chg="add mod">
          <ac:chgData name="Pooja  Lad" userId="72873d74-4502-40f0-bc4b-f8290773c2b0" providerId="ADAL" clId="{EE17F715-BC42-4239-A00A-659886076626}" dt="2023-06-07T22:08:23.157" v="325" actId="1076"/>
          <ac:spMkLst>
            <pc:docMk/>
            <pc:sldMk cId="2279793245" sldId="347"/>
            <ac:spMk id="52" creationId="{501023C3-5041-93FC-D964-A88A54D955F1}"/>
          </ac:spMkLst>
        </pc:spChg>
        <pc:spChg chg="add del mod">
          <ac:chgData name="Pooja  Lad" userId="72873d74-4502-40f0-bc4b-f8290773c2b0" providerId="ADAL" clId="{EE17F715-BC42-4239-A00A-659886076626}" dt="2023-06-07T22:08:31.227" v="327" actId="478"/>
          <ac:spMkLst>
            <pc:docMk/>
            <pc:sldMk cId="2279793245" sldId="347"/>
            <ac:spMk id="53" creationId="{D548EB09-2A06-CD59-FD89-6AC4270863CE}"/>
          </ac:spMkLst>
        </pc:spChg>
        <pc:spChg chg="add mod">
          <ac:chgData name="Pooja  Lad" userId="72873d74-4502-40f0-bc4b-f8290773c2b0" providerId="ADAL" clId="{EE17F715-BC42-4239-A00A-659886076626}" dt="2023-06-07T22:15:43.268" v="426" actId="1076"/>
          <ac:spMkLst>
            <pc:docMk/>
            <pc:sldMk cId="2279793245" sldId="347"/>
            <ac:spMk id="54" creationId="{3857233D-971A-43E9-612A-AD40D8C09DC2}"/>
          </ac:spMkLst>
        </pc:spChg>
        <pc:spChg chg="add mod topLvl">
          <ac:chgData name="Pooja  Lad" userId="72873d74-4502-40f0-bc4b-f8290773c2b0" providerId="ADAL" clId="{EE17F715-BC42-4239-A00A-659886076626}" dt="2023-06-07T22:13:54.179" v="403" actId="1076"/>
          <ac:spMkLst>
            <pc:docMk/>
            <pc:sldMk cId="2279793245" sldId="347"/>
            <ac:spMk id="56" creationId="{804BEF89-D663-804E-950C-A5B04505C07E}"/>
          </ac:spMkLst>
        </pc:spChg>
        <pc:spChg chg="add del mod">
          <ac:chgData name="Pooja  Lad" userId="72873d74-4502-40f0-bc4b-f8290773c2b0" providerId="ADAL" clId="{EE17F715-BC42-4239-A00A-659886076626}" dt="2023-06-07T22:10:42.616" v="350" actId="478"/>
          <ac:spMkLst>
            <pc:docMk/>
            <pc:sldMk cId="2279793245" sldId="347"/>
            <ac:spMk id="57" creationId="{5B1E0396-0A57-00E0-CF1A-D24153270A93}"/>
          </ac:spMkLst>
        </pc:spChg>
        <pc:spChg chg="add del mod ord topLvl">
          <ac:chgData name="Pooja  Lad" userId="72873d74-4502-40f0-bc4b-f8290773c2b0" providerId="ADAL" clId="{EE17F715-BC42-4239-A00A-659886076626}" dt="2023-06-07T22:14:54.408" v="418" actId="478"/>
          <ac:spMkLst>
            <pc:docMk/>
            <pc:sldMk cId="2279793245" sldId="347"/>
            <ac:spMk id="58" creationId="{4C88681D-123F-E5BD-8794-681A4857227B}"/>
          </ac:spMkLst>
        </pc:spChg>
        <pc:spChg chg="mod">
          <ac:chgData name="Pooja  Lad" userId="72873d74-4502-40f0-bc4b-f8290773c2b0" providerId="ADAL" clId="{EE17F715-BC42-4239-A00A-659886076626}" dt="2023-06-07T22:10:57.479" v="355"/>
          <ac:spMkLst>
            <pc:docMk/>
            <pc:sldMk cId="2279793245" sldId="347"/>
            <ac:spMk id="60" creationId="{52BAB73E-D55C-73AC-60B9-FDCAD77C0AEB}"/>
          </ac:spMkLst>
        </pc:spChg>
        <pc:spChg chg="mod">
          <ac:chgData name="Pooja  Lad" userId="72873d74-4502-40f0-bc4b-f8290773c2b0" providerId="ADAL" clId="{EE17F715-BC42-4239-A00A-659886076626}" dt="2023-06-07T22:10:57.479" v="355"/>
          <ac:spMkLst>
            <pc:docMk/>
            <pc:sldMk cId="2279793245" sldId="347"/>
            <ac:spMk id="61" creationId="{D28E00EC-5B4E-51D5-0488-9C2B1350C77C}"/>
          </ac:spMkLst>
        </pc:spChg>
        <pc:spChg chg="add mod ord topLvl">
          <ac:chgData name="Pooja  Lad" userId="72873d74-4502-40f0-bc4b-f8290773c2b0" providerId="ADAL" clId="{EE17F715-BC42-4239-A00A-659886076626}" dt="2023-06-07T22:14:13.280" v="409" actId="1076"/>
          <ac:spMkLst>
            <pc:docMk/>
            <pc:sldMk cId="2279793245" sldId="347"/>
            <ac:spMk id="62" creationId="{D4DF1F3F-4505-42A5-868A-29F481AB2FD2}"/>
          </ac:spMkLst>
        </pc:spChg>
        <pc:spChg chg="add del mod ord topLvl">
          <ac:chgData name="Pooja  Lad" userId="72873d74-4502-40f0-bc4b-f8290773c2b0" providerId="ADAL" clId="{EE17F715-BC42-4239-A00A-659886076626}" dt="2023-06-07T22:14:55.090" v="419" actId="478"/>
          <ac:spMkLst>
            <pc:docMk/>
            <pc:sldMk cId="2279793245" sldId="347"/>
            <ac:spMk id="63" creationId="{493CBAC3-DD38-FE93-84E0-DC4F1F733A1D}"/>
          </ac:spMkLst>
        </pc:spChg>
        <pc:spChg chg="add mod ord topLvl">
          <ac:chgData name="Pooja  Lad" userId="72873d74-4502-40f0-bc4b-f8290773c2b0" providerId="ADAL" clId="{EE17F715-BC42-4239-A00A-659886076626}" dt="2023-06-07T22:14:52.589" v="417" actId="164"/>
          <ac:spMkLst>
            <pc:docMk/>
            <pc:sldMk cId="2279793245" sldId="347"/>
            <ac:spMk id="64" creationId="{5F4035EB-750D-57A7-1938-E1B6816C1FA7}"/>
          </ac:spMkLst>
        </pc:spChg>
        <pc:spChg chg="add mod">
          <ac:chgData name="Pooja  Lad" userId="72873d74-4502-40f0-bc4b-f8290773c2b0" providerId="ADAL" clId="{EE17F715-BC42-4239-A00A-659886076626}" dt="2023-06-07T22:14:52.589" v="417" actId="164"/>
          <ac:spMkLst>
            <pc:docMk/>
            <pc:sldMk cId="2279793245" sldId="347"/>
            <ac:spMk id="67" creationId="{83F66EB9-BFC5-DAEE-39D9-EC07C78E6861}"/>
          </ac:spMkLst>
        </pc:spChg>
        <pc:grpChg chg="mod">
          <ac:chgData name="Pooja  Lad" userId="72873d74-4502-40f0-bc4b-f8290773c2b0" providerId="ADAL" clId="{EE17F715-BC42-4239-A00A-659886076626}" dt="2023-06-07T22:10:36.381" v="348" actId="1076"/>
          <ac:grpSpMkLst>
            <pc:docMk/>
            <pc:sldMk cId="2279793245" sldId="347"/>
            <ac:grpSpMk id="12" creationId="{DA88F29D-B743-B7E8-84B5-A282CE1707D7}"/>
          </ac:grpSpMkLst>
        </pc:grpChg>
        <pc:grpChg chg="add del mod topLvl">
          <ac:chgData name="Pooja  Lad" userId="72873d74-4502-40f0-bc4b-f8290773c2b0" providerId="ADAL" clId="{EE17F715-BC42-4239-A00A-659886076626}" dt="2023-06-07T22:13:47.224" v="402" actId="165"/>
          <ac:grpSpMkLst>
            <pc:docMk/>
            <pc:sldMk cId="2279793245" sldId="347"/>
            <ac:grpSpMk id="55" creationId="{BB2C3D7F-EE44-7CAC-C572-5C79A5D67BF7}"/>
          </ac:grpSpMkLst>
        </pc:grpChg>
        <pc:grpChg chg="add del mod">
          <ac:chgData name="Pooja  Lad" userId="72873d74-4502-40f0-bc4b-f8290773c2b0" providerId="ADAL" clId="{EE17F715-BC42-4239-A00A-659886076626}" dt="2023-06-07T22:14:55.481" v="420" actId="478"/>
          <ac:grpSpMkLst>
            <pc:docMk/>
            <pc:sldMk cId="2279793245" sldId="347"/>
            <ac:grpSpMk id="59" creationId="{6253FB4D-D095-ED44-DB69-94C1B0709EB8}"/>
          </ac:grpSpMkLst>
        </pc:grpChg>
        <pc:grpChg chg="add del mod ord">
          <ac:chgData name="Pooja  Lad" userId="72873d74-4502-40f0-bc4b-f8290773c2b0" providerId="ADAL" clId="{EE17F715-BC42-4239-A00A-659886076626}" dt="2023-06-07T22:13:30.865" v="398" actId="165"/>
          <ac:grpSpMkLst>
            <pc:docMk/>
            <pc:sldMk cId="2279793245" sldId="347"/>
            <ac:grpSpMk id="65" creationId="{B0D59327-2C86-5FFE-286C-33EC9E56E725}"/>
          </ac:grpSpMkLst>
        </pc:grpChg>
        <pc:grpChg chg="add mod">
          <ac:chgData name="Pooja  Lad" userId="72873d74-4502-40f0-bc4b-f8290773c2b0" providerId="ADAL" clId="{EE17F715-BC42-4239-A00A-659886076626}" dt="2023-06-07T22:14:52.589" v="417" actId="164"/>
          <ac:grpSpMkLst>
            <pc:docMk/>
            <pc:sldMk cId="2279793245" sldId="347"/>
            <ac:grpSpMk id="68" creationId="{46C62EDD-6FB7-9425-0565-A550AC73CB79}"/>
          </ac:grpSpMkLst>
        </pc:grpChg>
        <pc:picChg chg="mod">
          <ac:chgData name="Pooja  Lad" userId="72873d74-4502-40f0-bc4b-f8290773c2b0" providerId="ADAL" clId="{EE17F715-BC42-4239-A00A-659886076626}" dt="2023-06-07T22:10:45.810" v="352" actId="1076"/>
          <ac:picMkLst>
            <pc:docMk/>
            <pc:sldMk cId="2279793245" sldId="347"/>
            <ac:picMk id="2" creationId="{00000000-0000-0000-0000-000000000000}"/>
          </ac:picMkLst>
        </pc:picChg>
        <pc:picChg chg="add del">
          <ac:chgData name="Pooja  Lad" userId="72873d74-4502-40f0-bc4b-f8290773c2b0" providerId="ADAL" clId="{EE17F715-BC42-4239-A00A-659886076626}" dt="2023-06-07T22:14:36.952" v="414"/>
          <ac:picMkLst>
            <pc:docMk/>
            <pc:sldMk cId="2279793245" sldId="347"/>
            <ac:picMk id="66" creationId="{709A0767-CAD9-B44C-DABB-D7232144B776}"/>
          </ac:picMkLst>
        </pc:picChg>
      </pc:sldChg>
      <pc:sldChg chg="addSp delSp modSp new del">
        <pc:chgData name="Pooja  Lad" userId="72873d74-4502-40f0-bc4b-f8290773c2b0" providerId="ADAL" clId="{EE17F715-BC42-4239-A00A-659886076626}" dt="2023-06-07T23:18:56.326" v="436" actId="47"/>
        <pc:sldMkLst>
          <pc:docMk/>
          <pc:sldMk cId="1497016939" sldId="348"/>
        </pc:sldMkLst>
        <pc:spChg chg="add del mod">
          <ac:chgData name="Pooja  Lad" userId="72873d74-4502-40f0-bc4b-f8290773c2b0" providerId="ADAL" clId="{EE17F715-BC42-4239-A00A-659886076626}" dt="2023-06-07T23:18:49.503" v="434"/>
          <ac:spMkLst>
            <pc:docMk/>
            <pc:sldMk cId="1497016939" sldId="348"/>
            <ac:spMk id="2" creationId="{5BD94500-CFEE-0269-06C0-786EDE6ECD44}"/>
          </ac:spMkLst>
        </pc:spChg>
      </pc:sldChg>
      <pc:sldChg chg="addSp delSp modSp add mod">
        <pc:chgData name="Pooja  Lad" userId="72873d74-4502-40f0-bc4b-f8290773c2b0" providerId="ADAL" clId="{EE17F715-BC42-4239-A00A-659886076626}" dt="2023-06-08T23:30:17.407" v="1415" actId="207"/>
        <pc:sldMkLst>
          <pc:docMk/>
          <pc:sldMk cId="2011564475" sldId="349"/>
        </pc:sldMkLst>
        <pc:spChg chg="del">
          <ac:chgData name="Pooja  Lad" userId="72873d74-4502-40f0-bc4b-f8290773c2b0" providerId="ADAL" clId="{EE17F715-BC42-4239-A00A-659886076626}" dt="2023-06-07T23:19:05.279" v="440" actId="478"/>
          <ac:spMkLst>
            <pc:docMk/>
            <pc:sldMk cId="2011564475" sldId="349"/>
            <ac:spMk id="3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7T23:19:07.374" v="441" actId="478"/>
          <ac:spMkLst>
            <pc:docMk/>
            <pc:sldMk cId="2011564475" sldId="349"/>
            <ac:spMk id="4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7T23:19:03.045" v="439" actId="478"/>
          <ac:spMkLst>
            <pc:docMk/>
            <pc:sldMk cId="2011564475" sldId="349"/>
            <ac:spMk id="5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7T23:18:59.572" v="437" actId="478"/>
          <ac:spMkLst>
            <pc:docMk/>
            <pc:sldMk cId="2011564475" sldId="349"/>
            <ac:spMk id="8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7T23:19:40.217" v="443" actId="478"/>
          <ac:spMkLst>
            <pc:docMk/>
            <pc:sldMk cId="2011564475" sldId="349"/>
            <ac:spMk id="9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7T23:19:40.217" v="443" actId="478"/>
          <ac:spMkLst>
            <pc:docMk/>
            <pc:sldMk cId="2011564475" sldId="349"/>
            <ac:spMk id="10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7T23:19:37.489" v="442" actId="478"/>
          <ac:spMkLst>
            <pc:docMk/>
            <pc:sldMk cId="2011564475" sldId="349"/>
            <ac:spMk id="11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7T23:19:37.489" v="442" actId="478"/>
          <ac:spMkLst>
            <pc:docMk/>
            <pc:sldMk cId="2011564475" sldId="349"/>
            <ac:spMk id="12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7T23:19:37.489" v="442" actId="478"/>
          <ac:spMkLst>
            <pc:docMk/>
            <pc:sldMk cId="2011564475" sldId="349"/>
            <ac:spMk id="13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7T23:19:37.489" v="442" actId="478"/>
          <ac:spMkLst>
            <pc:docMk/>
            <pc:sldMk cId="2011564475" sldId="349"/>
            <ac:spMk id="14" creationId="{00000000-0000-0000-0000-000000000000}"/>
          </ac:spMkLst>
        </pc:spChg>
        <pc:spChg chg="del">
          <ac:chgData name="Pooja  Lad" userId="72873d74-4502-40f0-bc4b-f8290773c2b0" providerId="ADAL" clId="{EE17F715-BC42-4239-A00A-659886076626}" dt="2023-06-07T23:19:37.489" v="442" actId="478"/>
          <ac:spMkLst>
            <pc:docMk/>
            <pc:sldMk cId="2011564475" sldId="349"/>
            <ac:spMk id="15" creationId="{00000000-0000-0000-0000-000000000000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18" creationId="{74BC8E27-593E-FDBF-3445-8ED2A8CC9934}"/>
          </ac:spMkLst>
        </pc:spChg>
        <pc:spChg chg="del">
          <ac:chgData name="Pooja  Lad" userId="72873d74-4502-40f0-bc4b-f8290773c2b0" providerId="ADAL" clId="{EE17F715-BC42-4239-A00A-659886076626}" dt="2023-06-07T23:19:37.489" v="442" actId="478"/>
          <ac:spMkLst>
            <pc:docMk/>
            <pc:sldMk cId="2011564475" sldId="349"/>
            <ac:spMk id="19" creationId="{6DD16DAD-803E-7885-04FE-4D7ABB45315C}"/>
          </ac:spMkLst>
        </pc:spChg>
        <pc:spChg chg="del">
          <ac:chgData name="Pooja  Lad" userId="72873d74-4502-40f0-bc4b-f8290773c2b0" providerId="ADAL" clId="{EE17F715-BC42-4239-A00A-659886076626}" dt="2023-06-07T23:19:37.489" v="442" actId="478"/>
          <ac:spMkLst>
            <pc:docMk/>
            <pc:sldMk cId="2011564475" sldId="349"/>
            <ac:spMk id="20" creationId="{3280C54C-C489-6E21-594F-9D679B825A88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21" creationId="{B47D0E84-FBDA-40F3-9DF5-9CC430D64B88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23" creationId="{AED27E22-0871-9D3E-C72B-8CBFAF5A7991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24" creationId="{E7B9BC4A-0BF5-E384-0804-CCE575F0467D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26" creationId="{94A01150-9279-966B-A446-068FD243FE1B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27" creationId="{F33A6052-36DF-F3FC-B7C1-0FFB42F248A9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29" creationId="{5B1C7A9E-6D05-F82F-5B2A-D2304464EF9D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30" creationId="{23B2A23D-5E46-E94C-9C16-6B906EAC6477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32" creationId="{F194983C-3957-9325-5E22-E657004F9AEB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33" creationId="{3B98EC79-936B-FD76-74D8-311BDA08BA1F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35" creationId="{EC0983F9-E07E-C0F9-9FAB-B203B3E2CBA6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36" creationId="{08492557-45AE-FAA7-2120-5428852C4062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37" creationId="{DB5DD3B1-0895-73A2-6F6A-9C2D59FEC5F0}"/>
          </ac:spMkLst>
        </pc:spChg>
        <pc:spChg chg="add mod">
          <ac:chgData name="Pooja  Lad" userId="72873d74-4502-40f0-bc4b-f8290773c2b0" providerId="ADAL" clId="{EE17F715-BC42-4239-A00A-659886076626}" dt="2023-06-08T23:30:17.407" v="1415" actId="207"/>
          <ac:spMkLst>
            <pc:docMk/>
            <pc:sldMk cId="2011564475" sldId="349"/>
            <ac:spMk id="38" creationId="{772BFA92-F7FF-81E2-D771-BD36DC4E4C7B}"/>
          </ac:spMkLst>
        </pc:spChg>
        <pc:spChg chg="add mod">
          <ac:chgData name="Pooja  Lad" userId="72873d74-4502-40f0-bc4b-f8290773c2b0" providerId="ADAL" clId="{EE17F715-BC42-4239-A00A-659886076626}" dt="2023-06-08T23:30:17.407" v="1415" actId="207"/>
          <ac:spMkLst>
            <pc:docMk/>
            <pc:sldMk cId="2011564475" sldId="349"/>
            <ac:spMk id="39" creationId="{F010833E-BA8C-F2EF-989B-6F6D2540C52F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40" creationId="{171BAEA5-8241-5114-F48D-12936EB5FDBD}"/>
          </ac:spMkLst>
        </pc:spChg>
        <pc:spChg chg="add mod">
          <ac:chgData name="Pooja  Lad" userId="72873d74-4502-40f0-bc4b-f8290773c2b0" providerId="ADAL" clId="{EE17F715-BC42-4239-A00A-659886076626}" dt="2023-06-08T23:30:17.407" v="1415" actId="207"/>
          <ac:spMkLst>
            <pc:docMk/>
            <pc:sldMk cId="2011564475" sldId="349"/>
            <ac:spMk id="41" creationId="{2C34620D-24F2-DC15-C7CA-104D718EF2CC}"/>
          </ac:spMkLst>
        </pc:spChg>
        <pc:spChg chg="add mod">
          <ac:chgData name="Pooja  Lad" userId="72873d74-4502-40f0-bc4b-f8290773c2b0" providerId="ADAL" clId="{EE17F715-BC42-4239-A00A-659886076626}" dt="2023-06-08T23:30:17.407" v="1415" actId="207"/>
          <ac:spMkLst>
            <pc:docMk/>
            <pc:sldMk cId="2011564475" sldId="349"/>
            <ac:spMk id="42" creationId="{9242AE01-FF62-5F58-7F28-E8703675EB59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43" creationId="{5C03DC25-09FE-57D1-8095-CF7A8A6F1413}"/>
          </ac:spMkLst>
        </pc:spChg>
        <pc:spChg chg="add mod">
          <ac:chgData name="Pooja  Lad" userId="72873d74-4502-40f0-bc4b-f8290773c2b0" providerId="ADAL" clId="{EE17F715-BC42-4239-A00A-659886076626}" dt="2023-06-08T23:30:17.407" v="1415" actId="207"/>
          <ac:spMkLst>
            <pc:docMk/>
            <pc:sldMk cId="2011564475" sldId="349"/>
            <ac:spMk id="44" creationId="{EE6C7D05-1D99-4317-2184-0D85255B6AEA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45" creationId="{EC9A1683-65F9-9867-CC43-C71DE992012D}"/>
          </ac:spMkLst>
        </pc:spChg>
        <pc:spChg chg="add mod">
          <ac:chgData name="Pooja  Lad" userId="72873d74-4502-40f0-bc4b-f8290773c2b0" providerId="ADAL" clId="{EE17F715-BC42-4239-A00A-659886076626}" dt="2023-06-08T23:30:17.407" v="1415" actId="207"/>
          <ac:spMkLst>
            <pc:docMk/>
            <pc:sldMk cId="2011564475" sldId="349"/>
            <ac:spMk id="46" creationId="{2EAB6DC6-CBAD-D268-70E5-453A295B1532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47" creationId="{D72CA030-8A77-AFAA-EBAD-7E9370E46B4F}"/>
          </ac:spMkLst>
        </pc:spChg>
        <pc:spChg chg="add mod">
          <ac:chgData name="Pooja  Lad" userId="72873d74-4502-40f0-bc4b-f8290773c2b0" providerId="ADAL" clId="{EE17F715-BC42-4239-A00A-659886076626}" dt="2023-06-08T23:30:17.407" v="1415" actId="207"/>
          <ac:spMkLst>
            <pc:docMk/>
            <pc:sldMk cId="2011564475" sldId="349"/>
            <ac:spMk id="48" creationId="{C7ECC384-2452-ADE9-A2BB-C9B4C60B9EFD}"/>
          </ac:spMkLst>
        </pc:spChg>
        <pc:spChg chg="add mod">
          <ac:chgData name="Pooja  Lad" userId="72873d74-4502-40f0-bc4b-f8290773c2b0" providerId="ADAL" clId="{EE17F715-BC42-4239-A00A-659886076626}" dt="2023-06-08T06:22:49.199" v="1052" actId="1076"/>
          <ac:spMkLst>
            <pc:docMk/>
            <pc:sldMk cId="2011564475" sldId="349"/>
            <ac:spMk id="49" creationId="{67DB729C-7F06-DE70-09C0-A6BBBE36850D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50" creationId="{6C3581FD-0AF3-B0E2-905B-0246B1C883A4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51" creationId="{1457BC9C-EB47-5207-43D4-0DCEE869734E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52" creationId="{5975536F-3249-4AC5-7F96-5E047254FC85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53" creationId="{B1C7EF8B-144B-E134-5BA5-FC584B4A80EB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54" creationId="{17980EE1-2F98-D3FD-04DF-05FD513F9FE3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55" creationId="{1A71671B-D86F-E8BD-6151-0843C5A7C5E8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56" creationId="{D464DB9B-F042-F95C-CC0D-FEAAE9303702}"/>
          </ac:spMkLst>
        </pc:spChg>
        <pc:spChg chg="add mod">
          <ac:chgData name="Pooja  Lad" userId="72873d74-4502-40f0-bc4b-f8290773c2b0" providerId="ADAL" clId="{EE17F715-BC42-4239-A00A-659886076626}" dt="2023-06-08T00:56:11.989" v="948" actId="552"/>
          <ac:spMkLst>
            <pc:docMk/>
            <pc:sldMk cId="2011564475" sldId="349"/>
            <ac:spMk id="57" creationId="{38BC90CD-9FE0-17B2-FC0C-D1DEC30D34EA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58" creationId="{67BF7DDB-D9E1-E012-E756-A624EEC3910F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59" creationId="{41831F44-17E8-70ED-8299-D37AEFD5CE42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60" creationId="{69D37824-3569-8772-C6BE-6AC4C94E7529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61" creationId="{D3F9D3E3-A55F-7095-7553-C014BCE8E214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62" creationId="{14B34C59-EA84-D016-04B2-EC84F21DAAC8}"/>
          </ac:spMkLst>
        </pc:spChg>
        <pc:spChg chg="add 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63" creationId="{DC03CBE8-6BD5-8939-05CA-41C0236800CA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65" creationId="{D4891F65-D5EB-4BAC-53BF-50474E643A65}"/>
          </ac:spMkLst>
        </pc:spChg>
        <pc:spChg chg="mod">
          <ac:chgData name="Pooja  Lad" userId="72873d74-4502-40f0-bc4b-f8290773c2b0" providerId="ADAL" clId="{EE17F715-BC42-4239-A00A-659886076626}" dt="2023-06-07T23:20:15.539" v="444"/>
          <ac:spMkLst>
            <pc:docMk/>
            <pc:sldMk cId="2011564475" sldId="349"/>
            <ac:spMk id="66" creationId="{EEDCE8BE-74B2-CF80-A0AF-4005FFDE3B90}"/>
          </ac:spMkLst>
        </pc:spChg>
        <pc:grpChg chg="del">
          <ac:chgData name="Pooja  Lad" userId="72873d74-4502-40f0-bc4b-f8290773c2b0" providerId="ADAL" clId="{EE17F715-BC42-4239-A00A-659886076626}" dt="2023-06-07T23:19:01.149" v="438" actId="478"/>
          <ac:grpSpMkLst>
            <pc:docMk/>
            <pc:sldMk cId="2011564475" sldId="349"/>
            <ac:grpSpMk id="6" creationId="{00000000-0000-0000-0000-000000000000}"/>
          </ac:grpSpMkLst>
        </pc:grpChg>
        <pc:grpChg chg="add mod">
          <ac:chgData name="Pooja  Lad" userId="72873d74-4502-40f0-bc4b-f8290773c2b0" providerId="ADAL" clId="{EE17F715-BC42-4239-A00A-659886076626}" dt="2023-06-07T23:20:15.539" v="444"/>
          <ac:grpSpMkLst>
            <pc:docMk/>
            <pc:sldMk cId="2011564475" sldId="349"/>
            <ac:grpSpMk id="17" creationId="{E05DBFF6-15C6-EE7C-83BE-BE37DB8398F5}"/>
          </ac:grpSpMkLst>
        </pc:grpChg>
        <pc:grpChg chg="add mod">
          <ac:chgData name="Pooja  Lad" userId="72873d74-4502-40f0-bc4b-f8290773c2b0" providerId="ADAL" clId="{EE17F715-BC42-4239-A00A-659886076626}" dt="2023-06-07T23:20:15.539" v="444"/>
          <ac:grpSpMkLst>
            <pc:docMk/>
            <pc:sldMk cId="2011564475" sldId="349"/>
            <ac:grpSpMk id="22" creationId="{1E0528AE-9FE7-DE0A-E0AE-8046E67AFBC6}"/>
          </ac:grpSpMkLst>
        </pc:grpChg>
        <pc:grpChg chg="add mod">
          <ac:chgData name="Pooja  Lad" userId="72873d74-4502-40f0-bc4b-f8290773c2b0" providerId="ADAL" clId="{EE17F715-BC42-4239-A00A-659886076626}" dt="2023-06-07T23:20:15.539" v="444"/>
          <ac:grpSpMkLst>
            <pc:docMk/>
            <pc:sldMk cId="2011564475" sldId="349"/>
            <ac:grpSpMk id="25" creationId="{069D8D39-3CD0-C674-36BD-AB7C427505F7}"/>
          </ac:grpSpMkLst>
        </pc:grpChg>
        <pc:grpChg chg="add mod">
          <ac:chgData name="Pooja  Lad" userId="72873d74-4502-40f0-bc4b-f8290773c2b0" providerId="ADAL" clId="{EE17F715-BC42-4239-A00A-659886076626}" dt="2023-06-07T23:20:15.539" v="444"/>
          <ac:grpSpMkLst>
            <pc:docMk/>
            <pc:sldMk cId="2011564475" sldId="349"/>
            <ac:grpSpMk id="28" creationId="{776152A7-3D53-0138-B35F-DD7F51057D70}"/>
          </ac:grpSpMkLst>
        </pc:grpChg>
        <pc:grpChg chg="add mod">
          <ac:chgData name="Pooja  Lad" userId="72873d74-4502-40f0-bc4b-f8290773c2b0" providerId="ADAL" clId="{EE17F715-BC42-4239-A00A-659886076626}" dt="2023-06-07T23:20:15.539" v="444"/>
          <ac:grpSpMkLst>
            <pc:docMk/>
            <pc:sldMk cId="2011564475" sldId="349"/>
            <ac:grpSpMk id="31" creationId="{DAA17EBD-C3A0-91B1-252A-A8F2B523F5E8}"/>
          </ac:grpSpMkLst>
        </pc:grpChg>
        <pc:grpChg chg="add mod">
          <ac:chgData name="Pooja  Lad" userId="72873d74-4502-40f0-bc4b-f8290773c2b0" providerId="ADAL" clId="{EE17F715-BC42-4239-A00A-659886076626}" dt="2023-06-07T23:20:15.539" v="444"/>
          <ac:grpSpMkLst>
            <pc:docMk/>
            <pc:sldMk cId="2011564475" sldId="349"/>
            <ac:grpSpMk id="34" creationId="{924079D9-7FEB-A31A-726F-34D49CFA2A7E}"/>
          </ac:grpSpMkLst>
        </pc:grpChg>
        <pc:grpChg chg="add mod">
          <ac:chgData name="Pooja  Lad" userId="72873d74-4502-40f0-bc4b-f8290773c2b0" providerId="ADAL" clId="{EE17F715-BC42-4239-A00A-659886076626}" dt="2023-06-07T23:20:15.539" v="444"/>
          <ac:grpSpMkLst>
            <pc:docMk/>
            <pc:sldMk cId="2011564475" sldId="349"/>
            <ac:grpSpMk id="64" creationId="{77EBB4C9-F024-77FC-B658-12ACF8D86B6B}"/>
          </ac:grpSpMkLst>
        </pc:grpChg>
        <pc:picChg chg="mod">
          <ac:chgData name="Pooja  Lad" userId="72873d74-4502-40f0-bc4b-f8290773c2b0" providerId="ADAL" clId="{EE17F715-BC42-4239-A00A-659886076626}" dt="2023-06-07T23:20:40.055" v="446" actId="14100"/>
          <ac:picMkLst>
            <pc:docMk/>
            <pc:sldMk cId="2011564475" sldId="349"/>
            <ac:picMk id="2" creationId="{00000000-0000-0000-0000-000000000000}"/>
          </ac:picMkLst>
        </pc:picChg>
        <pc:picChg chg="add mod">
          <ac:chgData name="Pooja  Lad" userId="72873d74-4502-40f0-bc4b-f8290773c2b0" providerId="ADAL" clId="{EE17F715-BC42-4239-A00A-659886076626}" dt="2023-06-08T23:29:15.728" v="1413" actId="1076"/>
          <ac:picMkLst>
            <pc:docMk/>
            <pc:sldMk cId="2011564475" sldId="349"/>
            <ac:picMk id="16" creationId="{2E226D06-CC94-5AC2-DDB3-F082AB39BE3E}"/>
          </ac:picMkLst>
        </pc:picChg>
      </pc:sldChg>
      <pc:sldChg chg="modSp add del mod">
        <pc:chgData name="Pooja  Lad" userId="72873d74-4502-40f0-bc4b-f8290773c2b0" providerId="ADAL" clId="{EE17F715-BC42-4239-A00A-659886076626}" dt="2023-06-08T00:24:10.586" v="621" actId="47"/>
        <pc:sldMkLst>
          <pc:docMk/>
          <pc:sldMk cId="556176589" sldId="350"/>
        </pc:sldMkLst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3" creationId="{87F971DC-DC7E-AA3F-2454-8B5EE19DD880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4" creationId="{27425550-03F1-668B-C5C8-F65211616A67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5" creationId="{8D3FF592-43B5-3E7B-0933-23BBB45B1899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15" creationId="{D0160F60-5E3A-F065-16EC-4D757DDEAC5D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16" creationId="{FD2575D8-1689-0485-DF82-97721617E9AA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17" creationId="{32E589A5-660D-6E5E-285B-37D6D39E335A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18" creationId="{BCC3A7C2-6826-0244-4D9F-FBB860306DE8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22" creationId="{852CDC1F-0BDD-C8CB-1CC7-055F81E0418F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23" creationId="{C240667D-B2EA-EC1E-5DA7-6DE666F0DC42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24" creationId="{5C5A2F3C-D858-9A3E-9DA1-D1CEAE684DAA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25" creationId="{6EE14A3C-6F7B-DD03-A4EF-D62178D8A960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26" creationId="{05D91756-972C-F5D9-7FE4-FB6F2FD73E62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27" creationId="{DD2740D1-A7A6-C278-8E07-96E063F6CF7B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28" creationId="{EE40A6FA-F216-E6F0-FC22-18224BE843FC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29" creationId="{9BC7A4EE-67EB-7F52-61E1-8C404F3891D4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30" creationId="{771F39FA-846B-B662-1F1D-A2860ECF0598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31" creationId="{0AEE97E8-0586-03E2-F9E9-156EE360AB47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32" creationId="{8F70FB3F-1F77-E2DF-E073-689D772662F0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33" creationId="{172214CE-8681-8E88-BE4D-F4E63A569D4A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34" creationId="{02CD8EA9-62B9-38DF-E8A4-2AD07544F1ED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35" creationId="{C3062F85-587E-B9CA-7E9F-7AFEFBCAB828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36" creationId="{4622CD4B-62FA-024E-54B9-4F55409CD2BC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37" creationId="{7340C16C-F321-36BD-A9AD-64FC83E39A55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38" creationId="{AE3C4B32-31AA-87A3-7791-FA719326BFBB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39" creationId="{7C96CF5D-5608-7E12-C71D-3AE56A47A9AD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40" creationId="{421BB89A-753D-7E1E-069A-A3501CEBD4BD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41" creationId="{4552318A-0587-D946-BB28-7436735B9E6C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42" creationId="{8CFA1A1E-8B0E-100E-E172-99272B43C19F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43" creationId="{A4843E45-D38A-578E-4F05-650A0A3DD1D8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44" creationId="{88587610-7379-7DCF-EA90-81D183903C9A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45" creationId="{7236342B-DA72-336E-3019-BE9110388BBC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46" creationId="{C66A275D-0E25-2FD4-5DCA-94C07BC8D5AB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47" creationId="{4EC7D0CC-ADB3-C4F6-5790-E0FCA39B063B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49" creationId="{493D5407-14BD-F1F1-7EA7-CCAC0C67208A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50" creationId="{576EAA2D-8923-F570-D59B-64D02D668461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51" creationId="{91E543D8-91C2-834B-A099-B17D517DA291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52" creationId="{7A68F8B2-7537-0590-5F31-D5BA86262BF5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53" creationId="{6CEFFD07-3B8F-8698-D11A-867D1095DA14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54" creationId="{F4060490-2594-E5DB-8012-A1A9E0C71E5C}"/>
          </ac:spMkLst>
        </pc:spChg>
        <pc:spChg chg="mod">
          <ac:chgData name="Pooja  Lad" userId="72873d74-4502-40f0-bc4b-f8290773c2b0" providerId="ADAL" clId="{EE17F715-BC42-4239-A00A-659886076626}" dt="2023-06-07T23:23:08.336" v="456" actId="1076"/>
          <ac:spMkLst>
            <pc:docMk/>
            <pc:sldMk cId="556176589" sldId="350"/>
            <ac:spMk id="55" creationId="{249B09C0-EFEF-C03A-1F4C-2EE7913C9B80}"/>
          </ac:spMkLst>
        </pc:spChg>
        <pc:grpChg chg="mod">
          <ac:chgData name="Pooja  Lad" userId="72873d74-4502-40f0-bc4b-f8290773c2b0" providerId="ADAL" clId="{EE17F715-BC42-4239-A00A-659886076626}" dt="2023-06-07T23:23:08.336" v="456" actId="1076"/>
          <ac:grpSpMkLst>
            <pc:docMk/>
            <pc:sldMk cId="556176589" sldId="350"/>
            <ac:grpSpMk id="19" creationId="{99DD5E91-D969-C1C4-E2D7-C60CA5FA9C8C}"/>
          </ac:grpSpMkLst>
        </pc:grpChg>
        <pc:picChg chg="mod">
          <ac:chgData name="Pooja  Lad" userId="72873d74-4502-40f0-bc4b-f8290773c2b0" providerId="ADAL" clId="{EE17F715-BC42-4239-A00A-659886076626}" dt="2023-06-07T23:23:19.458" v="458" actId="1076"/>
          <ac:picMkLst>
            <pc:docMk/>
            <pc:sldMk cId="556176589" sldId="350"/>
            <ac:picMk id="2" creationId="{00000000-0000-0000-0000-000000000000}"/>
          </ac:picMkLst>
        </pc:picChg>
        <pc:cxnChg chg="mod">
          <ac:chgData name="Pooja  Lad" userId="72873d74-4502-40f0-bc4b-f8290773c2b0" providerId="ADAL" clId="{EE17F715-BC42-4239-A00A-659886076626}" dt="2023-06-07T23:23:08.336" v="456" actId="1076"/>
          <ac:cxnSpMkLst>
            <pc:docMk/>
            <pc:sldMk cId="556176589" sldId="350"/>
            <ac:cxnSpMk id="8" creationId="{F803B180-6B84-B6B2-2405-29E7C75AF66F}"/>
          </ac:cxnSpMkLst>
        </pc:cxnChg>
        <pc:cxnChg chg="mod">
          <ac:chgData name="Pooja  Lad" userId="72873d74-4502-40f0-bc4b-f8290773c2b0" providerId="ADAL" clId="{EE17F715-BC42-4239-A00A-659886076626}" dt="2023-06-07T23:23:08.336" v="456" actId="1076"/>
          <ac:cxnSpMkLst>
            <pc:docMk/>
            <pc:sldMk cId="556176589" sldId="350"/>
            <ac:cxnSpMk id="9" creationId="{64E12BCC-C1E5-6C17-13CA-3C6877933D8C}"/>
          </ac:cxnSpMkLst>
        </pc:cxnChg>
        <pc:cxnChg chg="mod">
          <ac:chgData name="Pooja  Lad" userId="72873d74-4502-40f0-bc4b-f8290773c2b0" providerId="ADAL" clId="{EE17F715-BC42-4239-A00A-659886076626}" dt="2023-06-07T23:23:08.336" v="456" actId="1076"/>
          <ac:cxnSpMkLst>
            <pc:docMk/>
            <pc:sldMk cId="556176589" sldId="350"/>
            <ac:cxnSpMk id="10" creationId="{8737F47F-89B4-8FBD-88B0-E701C49C1B3D}"/>
          </ac:cxnSpMkLst>
        </pc:cxnChg>
        <pc:cxnChg chg="mod">
          <ac:chgData name="Pooja  Lad" userId="72873d74-4502-40f0-bc4b-f8290773c2b0" providerId="ADAL" clId="{EE17F715-BC42-4239-A00A-659886076626}" dt="2023-06-07T23:23:08.336" v="456" actId="1076"/>
          <ac:cxnSpMkLst>
            <pc:docMk/>
            <pc:sldMk cId="556176589" sldId="350"/>
            <ac:cxnSpMk id="11" creationId="{08C7D028-B153-DA9D-24FD-F28233AD5B60}"/>
          </ac:cxnSpMkLst>
        </pc:cxnChg>
        <pc:cxnChg chg="mod">
          <ac:chgData name="Pooja  Lad" userId="72873d74-4502-40f0-bc4b-f8290773c2b0" providerId="ADAL" clId="{EE17F715-BC42-4239-A00A-659886076626}" dt="2023-06-07T23:23:08.336" v="456" actId="1076"/>
          <ac:cxnSpMkLst>
            <pc:docMk/>
            <pc:sldMk cId="556176589" sldId="350"/>
            <ac:cxnSpMk id="12" creationId="{7A8EE95C-47F4-3D8A-037B-09FA4F4C64DF}"/>
          </ac:cxnSpMkLst>
        </pc:cxnChg>
        <pc:cxnChg chg="mod">
          <ac:chgData name="Pooja  Lad" userId="72873d74-4502-40f0-bc4b-f8290773c2b0" providerId="ADAL" clId="{EE17F715-BC42-4239-A00A-659886076626}" dt="2023-06-07T23:23:08.336" v="456" actId="1076"/>
          <ac:cxnSpMkLst>
            <pc:docMk/>
            <pc:sldMk cId="556176589" sldId="350"/>
            <ac:cxnSpMk id="13" creationId="{A4A2D9C0-A104-D9A5-51CD-DF310F24A991}"/>
          </ac:cxnSpMkLst>
        </pc:cxnChg>
        <pc:cxnChg chg="mod">
          <ac:chgData name="Pooja  Lad" userId="72873d74-4502-40f0-bc4b-f8290773c2b0" providerId="ADAL" clId="{EE17F715-BC42-4239-A00A-659886076626}" dt="2023-06-07T23:23:08.336" v="456" actId="1076"/>
          <ac:cxnSpMkLst>
            <pc:docMk/>
            <pc:sldMk cId="556176589" sldId="350"/>
            <ac:cxnSpMk id="14" creationId="{DD447B0C-BF36-F82B-F2AB-92A8DED87174}"/>
          </ac:cxnSpMkLst>
        </pc:cxnChg>
        <pc:cxnChg chg="mod">
          <ac:chgData name="Pooja  Lad" userId="72873d74-4502-40f0-bc4b-f8290773c2b0" providerId="ADAL" clId="{EE17F715-BC42-4239-A00A-659886076626}" dt="2023-06-07T23:23:08.336" v="456" actId="1076"/>
          <ac:cxnSpMkLst>
            <pc:docMk/>
            <pc:sldMk cId="556176589" sldId="350"/>
            <ac:cxnSpMk id="48" creationId="{2F64564C-2156-39C6-1861-AB7C21F9B99E}"/>
          </ac:cxnSpMkLst>
        </pc:cxnChg>
      </pc:sldChg>
      <pc:sldChg chg="addSp delSp add del mod">
        <pc:chgData name="Pooja  Lad" userId="72873d74-4502-40f0-bc4b-f8290773c2b0" providerId="ADAL" clId="{EE17F715-BC42-4239-A00A-659886076626}" dt="2023-06-07T23:22:46.179" v="453"/>
        <pc:sldMkLst>
          <pc:docMk/>
          <pc:sldMk cId="4135248756" sldId="350"/>
        </pc:sldMkLst>
        <pc:spChg chg="add del">
          <ac:chgData name="Pooja  Lad" userId="72873d74-4502-40f0-bc4b-f8290773c2b0" providerId="ADAL" clId="{EE17F715-BC42-4239-A00A-659886076626}" dt="2023-06-07T23:22:44.967" v="451" actId="478"/>
          <ac:spMkLst>
            <pc:docMk/>
            <pc:sldMk cId="4135248756" sldId="350"/>
            <ac:spMk id="5" creationId="{00000000-0000-0000-0000-000000000000}"/>
          </ac:spMkLst>
        </pc:spChg>
        <pc:grpChg chg="add del">
          <ac:chgData name="Pooja  Lad" userId="72873d74-4502-40f0-bc4b-f8290773c2b0" providerId="ADAL" clId="{EE17F715-BC42-4239-A00A-659886076626}" dt="2023-06-07T23:22:45.265" v="452" actId="478"/>
          <ac:grpSpMkLst>
            <pc:docMk/>
            <pc:sldMk cId="4135248756" sldId="350"/>
            <ac:grpSpMk id="6" creationId="{00000000-0000-0000-0000-000000000000}"/>
          </ac:grpSpMkLst>
        </pc:grpChg>
      </pc:sldChg>
      <pc:sldChg chg="addSp delSp modSp new mod ord">
        <pc:chgData name="Pooja  Lad" userId="72873d74-4502-40f0-bc4b-f8290773c2b0" providerId="ADAL" clId="{EE17F715-BC42-4239-A00A-659886076626}" dt="2023-06-08T23:45:16.014" v="1606" actId="1076"/>
        <pc:sldMkLst>
          <pc:docMk/>
          <pc:sldMk cId="3749297219" sldId="351"/>
        </pc:sldMkLst>
        <pc:spChg chg="add mod">
          <ac:chgData name="Pooja  Lad" userId="72873d74-4502-40f0-bc4b-f8290773c2b0" providerId="ADAL" clId="{EE17F715-BC42-4239-A00A-659886076626}" dt="2023-06-08T00:47:41.726" v="767" actId="14100"/>
          <ac:spMkLst>
            <pc:docMk/>
            <pc:sldMk cId="3749297219" sldId="351"/>
            <ac:spMk id="3" creationId="{4C773EBC-C90F-12C3-C401-3BEEFD84DB03}"/>
          </ac:spMkLst>
        </pc:spChg>
        <pc:spChg chg="add del mod">
          <ac:chgData name="Pooja  Lad" userId="72873d74-4502-40f0-bc4b-f8290773c2b0" providerId="ADAL" clId="{EE17F715-BC42-4239-A00A-659886076626}" dt="2023-06-08T00:25:54.851" v="653" actId="478"/>
          <ac:spMkLst>
            <pc:docMk/>
            <pc:sldMk cId="3749297219" sldId="351"/>
            <ac:spMk id="4" creationId="{03044FEA-35C8-55D9-9809-39AC1530BEB1}"/>
          </ac:spMkLst>
        </pc:spChg>
        <pc:spChg chg="add mod">
          <ac:chgData name="Pooja  Lad" userId="72873d74-4502-40f0-bc4b-f8290773c2b0" providerId="ADAL" clId="{EE17F715-BC42-4239-A00A-659886076626}" dt="2023-06-08T23:43:44.360" v="1587" actId="1076"/>
          <ac:spMkLst>
            <pc:docMk/>
            <pc:sldMk cId="3749297219" sldId="351"/>
            <ac:spMk id="4" creationId="{4832F440-A0B7-AA48-D7A5-3D2E7B7CAF0F}"/>
          </ac:spMkLst>
        </pc:spChg>
        <pc:spChg chg="add mod">
          <ac:chgData name="Pooja  Lad" userId="72873d74-4502-40f0-bc4b-f8290773c2b0" providerId="ADAL" clId="{EE17F715-BC42-4239-A00A-659886076626}" dt="2023-06-08T23:29:00.142" v="1411" actId="207"/>
          <ac:spMkLst>
            <pc:docMk/>
            <pc:sldMk cId="3749297219" sldId="351"/>
            <ac:spMk id="5" creationId="{5C8121A1-E74E-CD50-8CD8-6CAEFA6F095E}"/>
          </ac:spMkLst>
        </pc:spChg>
        <pc:spChg chg="add mod">
          <ac:chgData name="Pooja  Lad" userId="72873d74-4502-40f0-bc4b-f8290773c2b0" providerId="ADAL" clId="{EE17F715-BC42-4239-A00A-659886076626}" dt="2023-06-08T23:29:00.142" v="1411" actId="207"/>
          <ac:spMkLst>
            <pc:docMk/>
            <pc:sldMk cId="3749297219" sldId="351"/>
            <ac:spMk id="6" creationId="{E7860473-C570-AF5C-9BBF-0FA27211F6FE}"/>
          </ac:spMkLst>
        </pc:spChg>
        <pc:spChg chg="add mod">
          <ac:chgData name="Pooja  Lad" userId="72873d74-4502-40f0-bc4b-f8290773c2b0" providerId="ADAL" clId="{EE17F715-BC42-4239-A00A-659886076626}" dt="2023-06-08T00:49:56.180" v="855" actId="1036"/>
          <ac:spMkLst>
            <pc:docMk/>
            <pc:sldMk cId="3749297219" sldId="351"/>
            <ac:spMk id="7" creationId="{D5D8CD25-8A8C-C115-EDC3-8E51DBD826C7}"/>
          </ac:spMkLst>
        </pc:spChg>
        <pc:spChg chg="add mod">
          <ac:chgData name="Pooja  Lad" userId="72873d74-4502-40f0-bc4b-f8290773c2b0" providerId="ADAL" clId="{EE17F715-BC42-4239-A00A-659886076626}" dt="2023-06-08T00:49:56.180" v="855" actId="1036"/>
          <ac:spMkLst>
            <pc:docMk/>
            <pc:sldMk cId="3749297219" sldId="351"/>
            <ac:spMk id="8" creationId="{0C5F629D-7255-058D-4E87-157235D8D5C7}"/>
          </ac:spMkLst>
        </pc:spChg>
        <pc:spChg chg="add mod">
          <ac:chgData name="Pooja  Lad" userId="72873d74-4502-40f0-bc4b-f8290773c2b0" providerId="ADAL" clId="{EE17F715-BC42-4239-A00A-659886076626}" dt="2023-06-08T23:29:00.142" v="1411" actId="207"/>
          <ac:spMkLst>
            <pc:docMk/>
            <pc:sldMk cId="3749297219" sldId="351"/>
            <ac:spMk id="9" creationId="{1610C66A-E047-15D0-3CCA-0293B64EDF86}"/>
          </ac:spMkLst>
        </pc:spChg>
        <pc:spChg chg="add mod">
          <ac:chgData name="Pooja  Lad" userId="72873d74-4502-40f0-bc4b-f8290773c2b0" providerId="ADAL" clId="{EE17F715-BC42-4239-A00A-659886076626}" dt="2023-06-08T23:29:00.142" v="1411" actId="207"/>
          <ac:spMkLst>
            <pc:docMk/>
            <pc:sldMk cId="3749297219" sldId="351"/>
            <ac:spMk id="10" creationId="{4D672926-64D3-B1AB-24DB-E5C8FD997B59}"/>
          </ac:spMkLst>
        </pc:spChg>
        <pc:spChg chg="add mod">
          <ac:chgData name="Pooja  Lad" userId="72873d74-4502-40f0-bc4b-f8290773c2b0" providerId="ADAL" clId="{EE17F715-BC42-4239-A00A-659886076626}" dt="2023-06-08T23:29:00.142" v="1411" actId="207"/>
          <ac:spMkLst>
            <pc:docMk/>
            <pc:sldMk cId="3749297219" sldId="351"/>
            <ac:spMk id="11" creationId="{168179D9-042A-7075-0822-46270C9D1313}"/>
          </ac:spMkLst>
        </pc:spChg>
        <pc:spChg chg="add mod">
          <ac:chgData name="Pooja  Lad" userId="72873d74-4502-40f0-bc4b-f8290773c2b0" providerId="ADAL" clId="{EE17F715-BC42-4239-A00A-659886076626}" dt="2023-06-08T00:49:56.180" v="855" actId="1036"/>
          <ac:spMkLst>
            <pc:docMk/>
            <pc:sldMk cId="3749297219" sldId="351"/>
            <ac:spMk id="12" creationId="{9243F8C6-4DB3-66AA-892D-EDBAECDCF353}"/>
          </ac:spMkLst>
        </pc:spChg>
        <pc:spChg chg="add mod">
          <ac:chgData name="Pooja  Lad" userId="72873d74-4502-40f0-bc4b-f8290773c2b0" providerId="ADAL" clId="{EE17F715-BC42-4239-A00A-659886076626}" dt="2023-06-08T23:45:05.889" v="1603" actId="1076"/>
          <ac:spMkLst>
            <pc:docMk/>
            <pc:sldMk cId="3749297219" sldId="351"/>
            <ac:spMk id="13" creationId="{01E08C6E-D606-269C-8B40-B8D347C64FC8}"/>
          </ac:spMkLst>
        </pc:spChg>
        <pc:spChg chg="add del mod">
          <ac:chgData name="Pooja  Lad" userId="72873d74-4502-40f0-bc4b-f8290773c2b0" providerId="ADAL" clId="{EE17F715-BC42-4239-A00A-659886076626}" dt="2023-06-08T00:25:57.597" v="654" actId="478"/>
          <ac:spMkLst>
            <pc:docMk/>
            <pc:sldMk cId="3749297219" sldId="351"/>
            <ac:spMk id="13" creationId="{CF95CB5D-FC31-9690-775C-8DC77CEDDAD9}"/>
          </ac:spMkLst>
        </pc:spChg>
        <pc:spChg chg="add mod">
          <ac:chgData name="Pooja  Lad" userId="72873d74-4502-40f0-bc4b-f8290773c2b0" providerId="ADAL" clId="{EE17F715-BC42-4239-A00A-659886076626}" dt="2023-06-08T23:44:07.387" v="1592" actId="164"/>
          <ac:spMkLst>
            <pc:docMk/>
            <pc:sldMk cId="3749297219" sldId="351"/>
            <ac:spMk id="14" creationId="{CB83DF2E-088D-5AC2-9EFE-4B66E2A4192D}"/>
          </ac:spMkLst>
        </pc:spChg>
        <pc:spChg chg="add mod">
          <ac:chgData name="Pooja  Lad" userId="72873d74-4502-40f0-bc4b-f8290773c2b0" providerId="ADAL" clId="{EE17F715-BC42-4239-A00A-659886076626}" dt="2023-06-08T23:45:16.014" v="1606" actId="1076"/>
          <ac:spMkLst>
            <pc:docMk/>
            <pc:sldMk cId="3749297219" sldId="351"/>
            <ac:spMk id="15" creationId="{588EF5AF-C36C-4C44-377A-BF529BD004EB}"/>
          </ac:spMkLst>
        </pc:spChg>
        <pc:spChg chg="add mod">
          <ac:chgData name="Pooja  Lad" userId="72873d74-4502-40f0-bc4b-f8290773c2b0" providerId="ADAL" clId="{EE17F715-BC42-4239-A00A-659886076626}" dt="2023-06-08T23:29:00.142" v="1411" actId="207"/>
          <ac:spMkLst>
            <pc:docMk/>
            <pc:sldMk cId="3749297219" sldId="351"/>
            <ac:spMk id="18" creationId="{49153711-CCB4-0664-5F52-1895B1317F4F}"/>
          </ac:spMkLst>
        </pc:spChg>
        <pc:spChg chg="add mod">
          <ac:chgData name="Pooja  Lad" userId="72873d74-4502-40f0-bc4b-f8290773c2b0" providerId="ADAL" clId="{EE17F715-BC42-4239-A00A-659886076626}" dt="2023-06-08T23:39:31.564" v="1569" actId="1076"/>
          <ac:spMkLst>
            <pc:docMk/>
            <pc:sldMk cId="3749297219" sldId="351"/>
            <ac:spMk id="19" creationId="{3CA2D098-8A08-12D7-45BD-7A2D647A7F99}"/>
          </ac:spMkLst>
        </pc:spChg>
        <pc:spChg chg="add del mod">
          <ac:chgData name="Pooja  Lad" userId="72873d74-4502-40f0-bc4b-f8290773c2b0" providerId="ADAL" clId="{EE17F715-BC42-4239-A00A-659886076626}" dt="2023-06-08T23:44:57.399" v="1602" actId="478"/>
          <ac:spMkLst>
            <pc:docMk/>
            <pc:sldMk cId="3749297219" sldId="351"/>
            <ac:spMk id="20" creationId="{57676AFD-3111-545F-EF25-15045195E4D3}"/>
          </ac:spMkLst>
        </pc:spChg>
        <pc:spChg chg="add mod">
          <ac:chgData name="Pooja  Lad" userId="72873d74-4502-40f0-bc4b-f8290773c2b0" providerId="ADAL" clId="{EE17F715-BC42-4239-A00A-659886076626}" dt="2023-06-08T23:44:07.387" v="1592" actId="164"/>
          <ac:spMkLst>
            <pc:docMk/>
            <pc:sldMk cId="3749297219" sldId="351"/>
            <ac:spMk id="21" creationId="{7CCBD66E-29A3-8F7A-7F65-F9C2AABA0B7D}"/>
          </ac:spMkLst>
        </pc:spChg>
        <pc:spChg chg="add del mod">
          <ac:chgData name="Pooja  Lad" userId="72873d74-4502-40f0-bc4b-f8290773c2b0" providerId="ADAL" clId="{EE17F715-BC42-4239-A00A-659886076626}" dt="2023-06-08T23:45:11.591" v="1605" actId="478"/>
          <ac:spMkLst>
            <pc:docMk/>
            <pc:sldMk cId="3749297219" sldId="351"/>
            <ac:spMk id="22" creationId="{F43916E3-995C-20DD-9527-F7E9282034D5}"/>
          </ac:spMkLst>
        </pc:spChg>
        <pc:grpChg chg="add mod">
          <ac:chgData name="Pooja  Lad" userId="72873d74-4502-40f0-bc4b-f8290773c2b0" providerId="ADAL" clId="{EE17F715-BC42-4239-A00A-659886076626}" dt="2023-06-08T23:44:09.838" v="1593" actId="1076"/>
          <ac:grpSpMkLst>
            <pc:docMk/>
            <pc:sldMk cId="3749297219" sldId="351"/>
            <ac:grpSpMk id="16" creationId="{82394E3F-1E12-EC4E-C234-6295FD114FD4}"/>
          </ac:grpSpMkLst>
        </pc:grpChg>
        <pc:picChg chg="add mod">
          <ac:chgData name="Pooja  Lad" userId="72873d74-4502-40f0-bc4b-f8290773c2b0" providerId="ADAL" clId="{EE17F715-BC42-4239-A00A-659886076626}" dt="2023-06-08T00:41:13.925" v="682" actId="14100"/>
          <ac:picMkLst>
            <pc:docMk/>
            <pc:sldMk cId="3749297219" sldId="351"/>
            <ac:picMk id="2" creationId="{160246C6-3C6F-CE55-65B1-819207285D49}"/>
          </ac:picMkLst>
        </pc:picChg>
        <pc:picChg chg="add del mod">
          <ac:chgData name="Pooja  Lad" userId="72873d74-4502-40f0-bc4b-f8290773c2b0" providerId="ADAL" clId="{EE17F715-BC42-4239-A00A-659886076626}" dt="2023-06-08T00:42:08.332" v="692" actId="478"/>
          <ac:picMkLst>
            <pc:docMk/>
            <pc:sldMk cId="3749297219" sldId="351"/>
            <ac:picMk id="14" creationId="{F74DDBD1-75E9-FFE1-28F8-3D9A60C42D48}"/>
          </ac:picMkLst>
        </pc:picChg>
        <pc:picChg chg="add del mod">
          <ac:chgData name="Pooja  Lad" userId="72873d74-4502-40f0-bc4b-f8290773c2b0" providerId="ADAL" clId="{EE17F715-BC42-4239-A00A-659886076626}" dt="2023-06-08T00:38:43.609" v="658" actId="478"/>
          <ac:picMkLst>
            <pc:docMk/>
            <pc:sldMk cId="3749297219" sldId="351"/>
            <ac:picMk id="15" creationId="{7771E421-81B7-75FD-0156-0DB62DA8DC98}"/>
          </ac:picMkLst>
        </pc:picChg>
        <pc:picChg chg="add del mod">
          <ac:chgData name="Pooja  Lad" userId="72873d74-4502-40f0-bc4b-f8290773c2b0" providerId="ADAL" clId="{EE17F715-BC42-4239-A00A-659886076626}" dt="2023-06-08T00:42:05.129" v="690" actId="478"/>
          <ac:picMkLst>
            <pc:docMk/>
            <pc:sldMk cId="3749297219" sldId="351"/>
            <ac:picMk id="16" creationId="{E1F1E020-C6F7-BBB0-2F16-DC86B9528DCD}"/>
          </ac:picMkLst>
        </pc:picChg>
        <pc:picChg chg="add del mod">
          <ac:chgData name="Pooja  Lad" userId="72873d74-4502-40f0-bc4b-f8290773c2b0" providerId="ADAL" clId="{EE17F715-BC42-4239-A00A-659886076626}" dt="2023-06-08T00:42:06.817" v="691" actId="478"/>
          <ac:picMkLst>
            <pc:docMk/>
            <pc:sldMk cId="3749297219" sldId="351"/>
            <ac:picMk id="17" creationId="{C922C935-D06F-0183-4C07-7004CB032D62}"/>
          </ac:picMkLst>
        </pc:picChg>
      </pc:sldChg>
      <pc:sldChg chg="addSp modSp new mod">
        <pc:chgData name="Pooja  Lad" userId="72873d74-4502-40f0-bc4b-f8290773c2b0" providerId="ADAL" clId="{EE17F715-BC42-4239-A00A-659886076626}" dt="2023-06-08T23:37:20.091" v="1568" actId="1076"/>
        <pc:sldMkLst>
          <pc:docMk/>
          <pc:sldMk cId="2626706877" sldId="352"/>
        </pc:sldMkLst>
        <pc:spChg chg="add mod">
          <ac:chgData name="Pooja  Lad" userId="72873d74-4502-40f0-bc4b-f8290773c2b0" providerId="ADAL" clId="{EE17F715-BC42-4239-A00A-659886076626}" dt="2023-06-08T00:56:25.700" v="950" actId="553"/>
          <ac:spMkLst>
            <pc:docMk/>
            <pc:sldMk cId="2626706877" sldId="352"/>
            <ac:spMk id="4" creationId="{50D8F627-0BFF-C395-3C0F-903864CA320E}"/>
          </ac:spMkLst>
        </pc:spChg>
        <pc:spChg chg="add mod">
          <ac:chgData name="Pooja  Lad" userId="72873d74-4502-40f0-bc4b-f8290773c2b0" providerId="ADAL" clId="{EE17F715-BC42-4239-A00A-659886076626}" dt="2023-06-07T23:23:48.642" v="466"/>
          <ac:spMkLst>
            <pc:docMk/>
            <pc:sldMk cId="2626706877" sldId="352"/>
            <ac:spMk id="12" creationId="{82EA6671-6E4D-A456-F246-8093D4200DA9}"/>
          </ac:spMkLst>
        </pc:spChg>
        <pc:spChg chg="add mod">
          <ac:chgData name="Pooja  Lad" userId="72873d74-4502-40f0-bc4b-f8290773c2b0" providerId="ADAL" clId="{EE17F715-BC42-4239-A00A-659886076626}" dt="2023-06-08T23:37:10.781" v="1567" actId="1076"/>
          <ac:spMkLst>
            <pc:docMk/>
            <pc:sldMk cId="2626706877" sldId="352"/>
            <ac:spMk id="20" creationId="{8E387576-6E2A-67F5-F16F-43394B1860EE}"/>
          </ac:spMkLst>
        </pc:spChg>
        <pc:spChg chg="add mod">
          <ac:chgData name="Pooja  Lad" userId="72873d74-4502-40f0-bc4b-f8290773c2b0" providerId="ADAL" clId="{EE17F715-BC42-4239-A00A-659886076626}" dt="2023-06-08T23:37:06.570" v="1566" actId="1076"/>
          <ac:spMkLst>
            <pc:docMk/>
            <pc:sldMk cId="2626706877" sldId="352"/>
            <ac:spMk id="21" creationId="{17004E6C-BDC9-959E-A215-4D734C98ABD4}"/>
          </ac:spMkLst>
        </pc:spChg>
        <pc:picChg chg="add mod">
          <ac:chgData name="Pooja  Lad" userId="72873d74-4502-40f0-bc4b-f8290773c2b0" providerId="ADAL" clId="{EE17F715-BC42-4239-A00A-659886076626}" dt="2023-06-07T23:23:40.326" v="465" actId="1076"/>
          <ac:picMkLst>
            <pc:docMk/>
            <pc:sldMk cId="2626706877" sldId="352"/>
            <ac:picMk id="2" creationId="{A4F5AD3A-FEF4-0649-A96F-DE093FB65729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3" creationId="{0B24B786-431C-0950-3D51-8DF64CA59BE5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5" creationId="{7D4F47D0-CC87-E0EF-1299-60AF26C87188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6" creationId="{C0E07CF6-C70D-8C3C-DDCE-E438A68BAE6F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7" creationId="{D03D2EEE-07BA-66A9-6704-BAAD4410F22D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8" creationId="{B2093C0B-ECBF-2DD0-0806-843B1053595E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9" creationId="{6931C453-0CA5-4F14-906F-98C162E4A62E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10" creationId="{B49111E1-AED1-6A80-F727-059FF0AE39B0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11" creationId="{1512D5F9-C272-2A38-3BC4-9C8D862AB9BF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13" creationId="{9FF3412B-40EF-C8D3-85B2-A8605B3F94BD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14" creationId="{50B0D2E4-35FE-8B32-4D2C-59A35B7F3CC0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15" creationId="{09FAF36C-C3AA-3447-408B-BEBEF402484F}"/>
          </ac:picMkLst>
        </pc:picChg>
        <pc:picChg chg="add mod">
          <ac:chgData name="Pooja  Lad" userId="72873d74-4502-40f0-bc4b-f8290773c2b0" providerId="ADAL" clId="{EE17F715-BC42-4239-A00A-659886076626}" dt="2023-06-08T23:37:20.091" v="1568" actId="1076"/>
          <ac:picMkLst>
            <pc:docMk/>
            <pc:sldMk cId="2626706877" sldId="352"/>
            <ac:picMk id="16" creationId="{B9E868D3-0DEF-21E8-6135-965E21D68C30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17" creationId="{882FD6DC-C15C-9A11-1245-38ACECCFFD7B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18" creationId="{A56C54E8-4C1B-4ADA-0AFA-9FA67BDA8233}"/>
          </ac:picMkLst>
        </pc:picChg>
        <pc:picChg chg="add mod">
          <ac:chgData name="Pooja  Lad" userId="72873d74-4502-40f0-bc4b-f8290773c2b0" providerId="ADAL" clId="{EE17F715-BC42-4239-A00A-659886076626}" dt="2023-06-07T23:23:48.642" v="466"/>
          <ac:picMkLst>
            <pc:docMk/>
            <pc:sldMk cId="2626706877" sldId="352"/>
            <ac:picMk id="19" creationId="{46E274F3-0F54-F667-BBAE-82D18F4C751E}"/>
          </ac:picMkLst>
        </pc:picChg>
      </pc:sldChg>
      <pc:sldChg chg="addSp delSp modSp add mod">
        <pc:chgData name="Pooja  Lad" userId="72873d74-4502-40f0-bc4b-f8290773c2b0" providerId="ADAL" clId="{EE17F715-BC42-4239-A00A-659886076626}" dt="2023-06-08T23:46:46.099" v="1624" actId="1076"/>
        <pc:sldMkLst>
          <pc:docMk/>
          <pc:sldMk cId="1866848242" sldId="353"/>
        </pc:sldMkLst>
        <pc:spChg chg="add mod">
          <ac:chgData name="Pooja  Lad" userId="72873d74-4502-40f0-bc4b-f8290773c2b0" providerId="ADAL" clId="{EE17F715-BC42-4239-A00A-659886076626}" dt="2023-06-08T23:28:47.640" v="1410" actId="692"/>
          <ac:spMkLst>
            <pc:docMk/>
            <pc:sldMk cId="1866848242" sldId="353"/>
            <ac:spMk id="3" creationId="{94BF7E10-E8A4-A09E-0039-DB83F12E3694}"/>
          </ac:spMkLst>
        </pc:spChg>
        <pc:spChg chg="add del mod">
          <ac:chgData name="Pooja  Lad" userId="72873d74-4502-40f0-bc4b-f8290773c2b0" providerId="ADAL" clId="{EE17F715-BC42-4239-A00A-659886076626}" dt="2023-06-08T00:47:48.180" v="768" actId="478"/>
          <ac:spMkLst>
            <pc:docMk/>
            <pc:sldMk cId="1866848242" sldId="353"/>
            <ac:spMk id="3" creationId="{F88521E6-6D51-D546-5024-A7D25AD7C06B}"/>
          </ac:spMkLst>
        </pc:spChg>
        <pc:spChg chg="add del mod">
          <ac:chgData name="Pooja  Lad" userId="72873d74-4502-40f0-bc4b-f8290773c2b0" providerId="ADAL" clId="{EE17F715-BC42-4239-A00A-659886076626}" dt="2023-06-08T00:44:19.746" v="751" actId="478"/>
          <ac:spMkLst>
            <pc:docMk/>
            <pc:sldMk cId="1866848242" sldId="353"/>
            <ac:spMk id="4" creationId="{46900C6F-7782-3C47-77CC-AC5B0616B3A6}"/>
          </ac:spMkLst>
        </pc:spChg>
        <pc:spChg chg="add mod">
          <ac:chgData name="Pooja  Lad" userId="72873d74-4502-40f0-bc4b-f8290773c2b0" providerId="ADAL" clId="{EE17F715-BC42-4239-A00A-659886076626}" dt="2023-06-08T23:46:46.099" v="1624" actId="1076"/>
          <ac:spMkLst>
            <pc:docMk/>
            <pc:sldMk cId="1866848242" sldId="353"/>
            <ac:spMk id="4" creationId="{B4E8FDC3-0000-62AA-54ED-EEF4D3EEC2D6}"/>
          </ac:spMkLst>
        </pc:spChg>
        <pc:spChg chg="mod">
          <ac:chgData name="Pooja  Lad" userId="72873d74-4502-40f0-bc4b-f8290773c2b0" providerId="ADAL" clId="{EE17F715-BC42-4239-A00A-659886076626}" dt="2023-06-08T07:28:18.334" v="1116"/>
          <ac:spMkLst>
            <pc:docMk/>
            <pc:sldMk cId="1866848242" sldId="353"/>
            <ac:spMk id="4" creationId="{FC3F13A9-F821-9CF1-2673-54AC57AD6C19}"/>
          </ac:spMkLst>
        </pc:spChg>
        <pc:spChg chg="add mod">
          <ac:chgData name="Pooja  Lad" userId="72873d74-4502-40f0-bc4b-f8290773c2b0" providerId="ADAL" clId="{EE17F715-BC42-4239-A00A-659886076626}" dt="2023-06-08T23:45:50.467" v="1611" actId="1076"/>
          <ac:spMkLst>
            <pc:docMk/>
            <pc:sldMk cId="1866848242" sldId="353"/>
            <ac:spMk id="5" creationId="{08CD86A9-E55D-DD1A-3F32-57D8E609229C}"/>
          </ac:spMkLst>
        </pc:spChg>
        <pc:spChg chg="add mod">
          <ac:chgData name="Pooja  Lad" userId="72873d74-4502-40f0-bc4b-f8290773c2b0" providerId="ADAL" clId="{EE17F715-BC42-4239-A00A-659886076626}" dt="2023-06-08T23:28:28.256" v="1408" actId="207"/>
          <ac:spMkLst>
            <pc:docMk/>
            <pc:sldMk cId="1866848242" sldId="353"/>
            <ac:spMk id="6" creationId="{1E207AE6-410E-52BA-676E-A218C37578AD}"/>
          </ac:spMkLst>
        </pc:spChg>
        <pc:spChg chg="add del mod">
          <ac:chgData name="Pooja  Lad" userId="72873d74-4502-40f0-bc4b-f8290773c2b0" providerId="ADAL" clId="{EE17F715-BC42-4239-A00A-659886076626}" dt="2023-06-08T01:40:27.856" v="961" actId="478"/>
          <ac:spMkLst>
            <pc:docMk/>
            <pc:sldMk cId="1866848242" sldId="353"/>
            <ac:spMk id="7" creationId="{2D41C623-9BFF-4614-852C-3F39DE635729}"/>
          </ac:spMkLst>
        </pc:spChg>
        <pc:spChg chg="add del mod">
          <ac:chgData name="Pooja  Lad" userId="72873d74-4502-40f0-bc4b-f8290773c2b0" providerId="ADAL" clId="{EE17F715-BC42-4239-A00A-659886076626}" dt="2023-06-08T07:29:17.149" v="1148" actId="478"/>
          <ac:spMkLst>
            <pc:docMk/>
            <pc:sldMk cId="1866848242" sldId="353"/>
            <ac:spMk id="7" creationId="{9F34C697-0CF7-7FCA-6FB5-65C6DF0FF2B0}"/>
          </ac:spMkLst>
        </pc:spChg>
        <pc:spChg chg="add mod">
          <ac:chgData name="Pooja  Lad" userId="72873d74-4502-40f0-bc4b-f8290773c2b0" providerId="ADAL" clId="{EE17F715-BC42-4239-A00A-659886076626}" dt="2023-06-08T23:45:58.133" v="1613" actId="1076"/>
          <ac:spMkLst>
            <pc:docMk/>
            <pc:sldMk cId="1866848242" sldId="353"/>
            <ac:spMk id="7" creationId="{FDAD0DCC-CD19-ACEA-F451-C6D0FC0129DF}"/>
          </ac:spMkLst>
        </pc:spChg>
        <pc:spChg chg="add mod">
          <ac:chgData name="Pooja  Lad" userId="72873d74-4502-40f0-bc4b-f8290773c2b0" providerId="ADAL" clId="{EE17F715-BC42-4239-A00A-659886076626}" dt="2023-06-08T23:28:28.256" v="1408" actId="207"/>
          <ac:spMkLst>
            <pc:docMk/>
            <pc:sldMk cId="1866848242" sldId="353"/>
            <ac:spMk id="8" creationId="{C8EF1FAA-0485-217D-38BA-4BD95115198D}"/>
          </ac:spMkLst>
        </pc:spChg>
        <pc:spChg chg="add mod">
          <ac:chgData name="Pooja  Lad" userId="72873d74-4502-40f0-bc4b-f8290773c2b0" providerId="ADAL" clId="{EE17F715-BC42-4239-A00A-659886076626}" dt="2023-06-08T07:28:18.334" v="1116"/>
          <ac:spMkLst>
            <pc:docMk/>
            <pc:sldMk cId="1866848242" sldId="353"/>
            <ac:spMk id="9" creationId="{8CAE2958-6A0F-592B-8874-8BF31A178210}"/>
          </ac:spMkLst>
        </pc:spChg>
        <pc:spChg chg="add mod">
          <ac:chgData name="Pooja  Lad" userId="72873d74-4502-40f0-bc4b-f8290773c2b0" providerId="ADAL" clId="{EE17F715-BC42-4239-A00A-659886076626}" dt="2023-06-08T23:46:06.784" v="1615" actId="1076"/>
          <ac:spMkLst>
            <pc:docMk/>
            <pc:sldMk cId="1866848242" sldId="353"/>
            <ac:spMk id="10" creationId="{FEE455B2-7644-F220-C9BA-A0673A7E2616}"/>
          </ac:spMkLst>
        </pc:spChg>
        <pc:spChg chg="add mod">
          <ac:chgData name="Pooja  Lad" userId="72873d74-4502-40f0-bc4b-f8290773c2b0" providerId="ADAL" clId="{EE17F715-BC42-4239-A00A-659886076626}" dt="2023-06-08T23:46:18.495" v="1618" actId="1076"/>
          <ac:spMkLst>
            <pc:docMk/>
            <pc:sldMk cId="1866848242" sldId="353"/>
            <ac:spMk id="11" creationId="{D4EBC55A-A87E-3CB3-2A25-2D098DD8EF80}"/>
          </ac:spMkLst>
        </pc:spChg>
        <pc:spChg chg="add mod">
          <ac:chgData name="Pooja  Lad" userId="72873d74-4502-40f0-bc4b-f8290773c2b0" providerId="ADAL" clId="{EE17F715-BC42-4239-A00A-659886076626}" dt="2023-06-08T23:46:27.082" v="1621" actId="1076"/>
          <ac:spMkLst>
            <pc:docMk/>
            <pc:sldMk cId="1866848242" sldId="353"/>
            <ac:spMk id="12" creationId="{C4500D39-A375-AD09-7EA5-3B65470082B5}"/>
          </ac:spMkLst>
        </pc:spChg>
        <pc:spChg chg="add mod">
          <ac:chgData name="Pooja  Lad" userId="72873d74-4502-40f0-bc4b-f8290773c2b0" providerId="ADAL" clId="{EE17F715-BC42-4239-A00A-659886076626}" dt="2023-06-08T23:46:38.640" v="1623" actId="1076"/>
          <ac:spMkLst>
            <pc:docMk/>
            <pc:sldMk cId="1866848242" sldId="353"/>
            <ac:spMk id="13" creationId="{EE0D0547-561B-ED00-1BB7-C2A6B89A461A}"/>
          </ac:spMkLst>
        </pc:spChg>
        <pc:spChg chg="add del mod">
          <ac:chgData name="Pooja  Lad" userId="72873d74-4502-40f0-bc4b-f8290773c2b0" providerId="ADAL" clId="{EE17F715-BC42-4239-A00A-659886076626}" dt="2023-06-08T23:45:28.008" v="1607" actId="478"/>
          <ac:spMkLst>
            <pc:docMk/>
            <pc:sldMk cId="1866848242" sldId="353"/>
            <ac:spMk id="18" creationId="{42C55A52-0B67-F1F7-305D-8B5285FCF3AA}"/>
          </ac:spMkLst>
        </pc:spChg>
        <pc:spChg chg="add del mod">
          <ac:chgData name="Pooja  Lad" userId="72873d74-4502-40f0-bc4b-f8290773c2b0" providerId="ADAL" clId="{EE17F715-BC42-4239-A00A-659886076626}" dt="2023-06-08T23:45:28.008" v="1607" actId="478"/>
          <ac:spMkLst>
            <pc:docMk/>
            <pc:sldMk cId="1866848242" sldId="353"/>
            <ac:spMk id="19" creationId="{FE31624E-F5A5-980B-06F6-58C674D386CA}"/>
          </ac:spMkLst>
        </pc:spChg>
        <pc:spChg chg="add del mod">
          <ac:chgData name="Pooja  Lad" userId="72873d74-4502-40f0-bc4b-f8290773c2b0" providerId="ADAL" clId="{EE17F715-BC42-4239-A00A-659886076626}" dt="2023-06-08T23:45:28.008" v="1607" actId="478"/>
          <ac:spMkLst>
            <pc:docMk/>
            <pc:sldMk cId="1866848242" sldId="353"/>
            <ac:spMk id="20" creationId="{DD364EBD-5D60-561B-BB89-5172D96CA702}"/>
          </ac:spMkLst>
        </pc:spChg>
        <pc:spChg chg="add del mod">
          <ac:chgData name="Pooja  Lad" userId="72873d74-4502-40f0-bc4b-f8290773c2b0" providerId="ADAL" clId="{EE17F715-BC42-4239-A00A-659886076626}" dt="2023-06-08T23:45:28.008" v="1607" actId="478"/>
          <ac:spMkLst>
            <pc:docMk/>
            <pc:sldMk cId="1866848242" sldId="353"/>
            <ac:spMk id="21" creationId="{8E87E6BA-1DBC-CB27-4D26-316E06B6FB45}"/>
          </ac:spMkLst>
        </pc:spChg>
        <pc:spChg chg="add del mod">
          <ac:chgData name="Pooja  Lad" userId="72873d74-4502-40f0-bc4b-f8290773c2b0" providerId="ADAL" clId="{EE17F715-BC42-4239-A00A-659886076626}" dt="2023-06-08T23:45:28.008" v="1607" actId="478"/>
          <ac:spMkLst>
            <pc:docMk/>
            <pc:sldMk cId="1866848242" sldId="353"/>
            <ac:spMk id="22" creationId="{B2707ADB-447F-0490-C8DB-F1BDF5BFD123}"/>
          </ac:spMkLst>
        </pc:spChg>
        <pc:spChg chg="add del mod">
          <ac:chgData name="Pooja  Lad" userId="72873d74-4502-40f0-bc4b-f8290773c2b0" providerId="ADAL" clId="{EE17F715-BC42-4239-A00A-659886076626}" dt="2023-06-08T23:45:28.008" v="1607" actId="478"/>
          <ac:spMkLst>
            <pc:docMk/>
            <pc:sldMk cId="1866848242" sldId="353"/>
            <ac:spMk id="23" creationId="{9771BC4D-1823-8C49-D476-E20B38611656}"/>
          </ac:spMkLst>
        </pc:spChg>
        <pc:spChg chg="add del mod">
          <ac:chgData name="Pooja  Lad" userId="72873d74-4502-40f0-bc4b-f8290773c2b0" providerId="ADAL" clId="{EE17F715-BC42-4239-A00A-659886076626}" dt="2023-06-08T23:45:28.008" v="1607" actId="478"/>
          <ac:spMkLst>
            <pc:docMk/>
            <pc:sldMk cId="1866848242" sldId="353"/>
            <ac:spMk id="24" creationId="{2294BBA0-C0A2-9D7C-0FA0-5E78462F221A}"/>
          </ac:spMkLst>
        </pc:spChg>
        <pc:grpChg chg="mod">
          <ac:chgData name="Pooja  Lad" userId="72873d74-4502-40f0-bc4b-f8290773c2b0" providerId="ADAL" clId="{EE17F715-BC42-4239-A00A-659886076626}" dt="2023-06-08T07:28:18.334" v="1116"/>
          <ac:grpSpMkLst>
            <pc:docMk/>
            <pc:sldMk cId="1866848242" sldId="353"/>
            <ac:grpSpMk id="1" creationId="{00000000-0000-0000-0000-000000000000}"/>
          </ac:grpSpMkLst>
        </pc:grpChg>
        <pc:grpChg chg="add del mod">
          <ac:chgData name="Pooja  Lad" userId="72873d74-4502-40f0-bc4b-f8290773c2b0" providerId="ADAL" clId="{EE17F715-BC42-4239-A00A-659886076626}" dt="2023-06-08T07:29:18.600" v="1149" actId="478"/>
          <ac:grpSpMkLst>
            <pc:docMk/>
            <pc:sldMk cId="1866848242" sldId="353"/>
            <ac:grpSpMk id="3" creationId="{8D3B243D-4CED-8876-4409-0DE50FFAC3CB}"/>
          </ac:grpSpMkLst>
        </pc:grpChg>
        <pc:picChg chg="mod">
          <ac:chgData name="Pooja  Lad" userId="72873d74-4502-40f0-bc4b-f8290773c2b0" providerId="ADAL" clId="{EE17F715-BC42-4239-A00A-659886076626}" dt="2023-06-08T07:28:44.175" v="1141" actId="1036"/>
          <ac:picMkLst>
            <pc:docMk/>
            <pc:sldMk cId="1866848242" sldId="353"/>
            <ac:picMk id="2" creationId="{160246C6-3C6F-CE55-65B1-819207285D49}"/>
          </ac:picMkLst>
        </pc:picChg>
        <pc:picChg chg="add del mod">
          <ac:chgData name="Pooja  Lad" userId="72873d74-4502-40f0-bc4b-f8290773c2b0" providerId="ADAL" clId="{EE17F715-BC42-4239-A00A-659886076626}" dt="2023-06-08T07:34:10.312" v="1178" actId="478"/>
          <ac:picMkLst>
            <pc:docMk/>
            <pc:sldMk cId="1866848242" sldId="353"/>
            <ac:picMk id="5" creationId="{0B999555-B7BA-CB6A-76DB-743D1D7CCE83}"/>
          </ac:picMkLst>
        </pc:picChg>
        <pc:picChg chg="add del mod">
          <ac:chgData name="Pooja  Lad" userId="72873d74-4502-40f0-bc4b-f8290773c2b0" providerId="ADAL" clId="{EE17F715-BC42-4239-A00A-659886076626}" dt="2023-06-08T01:41:25.873" v="972" actId="478"/>
          <ac:picMkLst>
            <pc:docMk/>
            <pc:sldMk cId="1866848242" sldId="353"/>
            <ac:picMk id="11" creationId="{83729C86-D2E8-1C10-2310-25EE222F01C7}"/>
          </ac:picMkLst>
        </pc:picChg>
        <pc:picChg chg="add del mod">
          <ac:chgData name="Pooja  Lad" userId="72873d74-4502-40f0-bc4b-f8290773c2b0" providerId="ADAL" clId="{EE17F715-BC42-4239-A00A-659886076626}" dt="2023-06-08T07:33:24.685" v="1163" actId="478"/>
          <ac:picMkLst>
            <pc:docMk/>
            <pc:sldMk cId="1866848242" sldId="353"/>
            <ac:picMk id="11" creationId="{98888BC1-F8F7-FC35-12E2-9D522BC856BF}"/>
          </ac:picMkLst>
        </pc:picChg>
        <pc:picChg chg="add del mod">
          <ac:chgData name="Pooja  Lad" userId="72873d74-4502-40f0-bc4b-f8290773c2b0" providerId="ADAL" clId="{EE17F715-BC42-4239-A00A-659886076626}" dt="2023-06-08T07:33:26.294" v="1164" actId="478"/>
          <ac:picMkLst>
            <pc:docMk/>
            <pc:sldMk cId="1866848242" sldId="353"/>
            <ac:picMk id="13" creationId="{53C1D62F-CD63-945D-740A-A1C719C3FAD4}"/>
          </ac:picMkLst>
        </pc:picChg>
        <pc:picChg chg="add del mod">
          <ac:chgData name="Pooja  Lad" userId="72873d74-4502-40f0-bc4b-f8290773c2b0" providerId="ADAL" clId="{EE17F715-BC42-4239-A00A-659886076626}" dt="2023-06-08T07:33:29.941" v="1165" actId="478"/>
          <ac:picMkLst>
            <pc:docMk/>
            <pc:sldMk cId="1866848242" sldId="353"/>
            <ac:picMk id="15" creationId="{40ABE79D-A0EB-575A-341A-215394F2E51A}"/>
          </ac:picMkLst>
        </pc:picChg>
        <pc:picChg chg="add del mod">
          <ac:chgData name="Pooja  Lad" userId="72873d74-4502-40f0-bc4b-f8290773c2b0" providerId="ADAL" clId="{EE17F715-BC42-4239-A00A-659886076626}" dt="2023-06-08T07:33:31.452" v="1166" actId="478"/>
          <ac:picMkLst>
            <pc:docMk/>
            <pc:sldMk cId="1866848242" sldId="353"/>
            <ac:picMk id="17" creationId="{EDE34B0C-8673-DE74-52CA-76E03BB875E8}"/>
          </ac:picMkLst>
        </pc:picChg>
        <pc:picChg chg="mod">
          <ac:chgData name="Pooja  Lad" userId="72873d74-4502-40f0-bc4b-f8290773c2b0" providerId="ADAL" clId="{EE17F715-BC42-4239-A00A-659886076626}" dt="2023-06-08T07:28:18.334" v="1116"/>
          <ac:picMkLst>
            <pc:docMk/>
            <pc:sldMk cId="1866848242" sldId="353"/>
            <ac:picMk id="1027" creationId="{B51615A0-3447-E8E3-4F3F-9325B05AC091}"/>
          </ac:picMkLst>
        </pc:picChg>
        <pc:picChg chg="mod">
          <ac:chgData name="Pooja  Lad" userId="72873d74-4502-40f0-bc4b-f8290773c2b0" providerId="ADAL" clId="{EE17F715-BC42-4239-A00A-659886076626}" dt="2023-06-08T07:28:18.334" v="1116"/>
          <ac:picMkLst>
            <pc:docMk/>
            <pc:sldMk cId="1866848242" sldId="353"/>
            <ac:picMk id="1029" creationId="{8C4385C5-0BE7-5206-2AF2-9E63AAC848B2}"/>
          </ac:picMkLst>
        </pc:picChg>
        <pc:picChg chg="mod">
          <ac:chgData name="Pooja  Lad" userId="72873d74-4502-40f0-bc4b-f8290773c2b0" providerId="ADAL" clId="{EE17F715-BC42-4239-A00A-659886076626}" dt="2023-06-08T07:28:18.334" v="1116"/>
          <ac:picMkLst>
            <pc:docMk/>
            <pc:sldMk cId="1866848242" sldId="353"/>
            <ac:picMk id="1030" creationId="{C7F033C7-E380-7F8A-FB06-D43791866120}"/>
          </ac:picMkLst>
        </pc:picChg>
        <pc:picChg chg="mod">
          <ac:chgData name="Pooja  Lad" userId="72873d74-4502-40f0-bc4b-f8290773c2b0" providerId="ADAL" clId="{EE17F715-BC42-4239-A00A-659886076626}" dt="2023-06-08T07:28:18.334" v="1116"/>
          <ac:picMkLst>
            <pc:docMk/>
            <pc:sldMk cId="1866848242" sldId="353"/>
            <ac:picMk id="1031" creationId="{7E8B277F-F55B-AD76-CA66-348D2B45715B}"/>
          </ac:picMkLst>
        </pc:picChg>
        <pc:picChg chg="mod">
          <ac:chgData name="Pooja  Lad" userId="72873d74-4502-40f0-bc4b-f8290773c2b0" providerId="ADAL" clId="{EE17F715-BC42-4239-A00A-659886076626}" dt="2023-06-08T07:28:18.334" v="1116"/>
          <ac:picMkLst>
            <pc:docMk/>
            <pc:sldMk cId="1866848242" sldId="353"/>
            <ac:picMk id="1032" creationId="{C43BCB39-CA24-4867-7665-F7F97C966BC9}"/>
          </ac:picMkLst>
        </pc:picChg>
      </pc:sldChg>
      <pc:sldChg chg="addSp delSp modSp add mod ord">
        <pc:chgData name="Pooja  Lad" userId="72873d74-4502-40f0-bc4b-f8290773c2b0" providerId="ADAL" clId="{EE17F715-BC42-4239-A00A-659886076626}" dt="2023-06-08T23:27:57.207" v="1404" actId="207"/>
        <pc:sldMkLst>
          <pc:docMk/>
          <pc:sldMk cId="167157764" sldId="354"/>
        </pc:sldMkLst>
        <pc:spChg chg="add del mod">
          <ac:chgData name="Pooja  Lad" userId="72873d74-4502-40f0-bc4b-f8290773c2b0" providerId="ADAL" clId="{EE17F715-BC42-4239-A00A-659886076626}" dt="2023-06-08T00:47:53.944" v="770" actId="478"/>
          <ac:spMkLst>
            <pc:docMk/>
            <pc:sldMk cId="167157764" sldId="354"/>
            <ac:spMk id="3" creationId="{B0D47037-FEC2-6099-5309-9BC8478ACCBE}"/>
          </ac:spMkLst>
        </pc:spChg>
        <pc:spChg chg="add del mod">
          <ac:chgData name="Pooja  Lad" userId="72873d74-4502-40f0-bc4b-f8290773c2b0" providerId="ADAL" clId="{EE17F715-BC42-4239-A00A-659886076626}" dt="2023-06-08T00:51:43.511" v="914" actId="478"/>
          <ac:spMkLst>
            <pc:docMk/>
            <pc:sldMk cId="167157764" sldId="354"/>
            <ac:spMk id="4" creationId="{550CD5CB-283F-320F-2B93-37C482B1B559}"/>
          </ac:spMkLst>
        </pc:spChg>
        <pc:spChg chg="add mod">
          <ac:chgData name="Pooja  Lad" userId="72873d74-4502-40f0-bc4b-f8290773c2b0" providerId="ADAL" clId="{EE17F715-BC42-4239-A00A-659886076626}" dt="2023-06-08T23:27:57.207" v="1404" actId="207"/>
          <ac:spMkLst>
            <pc:docMk/>
            <pc:sldMk cId="167157764" sldId="354"/>
            <ac:spMk id="5" creationId="{A327C0C5-C716-2E72-DED1-19907F731B89}"/>
          </ac:spMkLst>
        </pc:spChg>
        <pc:spChg chg="add mod">
          <ac:chgData name="Pooja  Lad" userId="72873d74-4502-40f0-bc4b-f8290773c2b0" providerId="ADAL" clId="{EE17F715-BC42-4239-A00A-659886076626}" dt="2023-06-08T23:27:57.207" v="1404" actId="207"/>
          <ac:spMkLst>
            <pc:docMk/>
            <pc:sldMk cId="167157764" sldId="354"/>
            <ac:spMk id="6" creationId="{4C497EB0-A918-9240-D63F-B5D24676E0AB}"/>
          </ac:spMkLst>
        </pc:spChg>
        <pc:spChg chg="add mod">
          <ac:chgData name="Pooja  Lad" userId="72873d74-4502-40f0-bc4b-f8290773c2b0" providerId="ADAL" clId="{EE17F715-BC42-4239-A00A-659886076626}" dt="2023-06-08T23:27:57.207" v="1404" actId="207"/>
          <ac:spMkLst>
            <pc:docMk/>
            <pc:sldMk cId="167157764" sldId="354"/>
            <ac:spMk id="7" creationId="{55F97715-F774-8D16-E8D2-3F66428AF99D}"/>
          </ac:spMkLst>
        </pc:spChg>
        <pc:spChg chg="add del mod">
          <ac:chgData name="Pooja  Lad" userId="72873d74-4502-40f0-bc4b-f8290773c2b0" providerId="ADAL" clId="{EE17F715-BC42-4239-A00A-659886076626}" dt="2023-06-08T00:51:50.136" v="916" actId="478"/>
          <ac:spMkLst>
            <pc:docMk/>
            <pc:sldMk cId="167157764" sldId="354"/>
            <ac:spMk id="8" creationId="{FA9C9A0A-3162-0738-A6A7-E999D72E2DA3}"/>
          </ac:spMkLst>
        </pc:spChg>
        <pc:spChg chg="add mod">
          <ac:chgData name="Pooja  Lad" userId="72873d74-4502-40f0-bc4b-f8290773c2b0" providerId="ADAL" clId="{EE17F715-BC42-4239-A00A-659886076626}" dt="2023-06-08T00:47:57.926" v="772" actId="14100"/>
          <ac:spMkLst>
            <pc:docMk/>
            <pc:sldMk cId="167157764" sldId="354"/>
            <ac:spMk id="9" creationId="{6D2303CC-2D27-6294-E30D-0A3DA842D16D}"/>
          </ac:spMkLst>
        </pc:spChg>
        <pc:spChg chg="add mod">
          <ac:chgData name="Pooja  Lad" userId="72873d74-4502-40f0-bc4b-f8290773c2b0" providerId="ADAL" clId="{EE17F715-BC42-4239-A00A-659886076626}" dt="2023-06-08T23:27:57.207" v="1404" actId="207"/>
          <ac:spMkLst>
            <pc:docMk/>
            <pc:sldMk cId="167157764" sldId="354"/>
            <ac:spMk id="10" creationId="{325B7A3B-4801-6F13-4E85-B919F9C92452}"/>
          </ac:spMkLst>
        </pc:spChg>
      </pc:sldChg>
      <pc:sldChg chg="addSp modSp add mod ord">
        <pc:chgData name="Pooja  Lad" userId="72873d74-4502-40f0-bc4b-f8290773c2b0" providerId="ADAL" clId="{EE17F715-BC42-4239-A00A-659886076626}" dt="2023-06-08T23:56:18.810" v="1716" actId="20577"/>
        <pc:sldMkLst>
          <pc:docMk/>
          <pc:sldMk cId="2769835562" sldId="355"/>
        </pc:sldMkLst>
        <pc:spChg chg="add mod">
          <ac:chgData name="Pooja  Lad" userId="72873d74-4502-40f0-bc4b-f8290773c2b0" providerId="ADAL" clId="{EE17F715-BC42-4239-A00A-659886076626}" dt="2023-06-08T06:29:49.275" v="1092" actId="14100"/>
          <ac:spMkLst>
            <pc:docMk/>
            <pc:sldMk cId="2769835562" sldId="355"/>
            <ac:spMk id="3" creationId="{81D86E31-8307-E0A6-2292-EDE783F4F6C0}"/>
          </ac:spMkLst>
        </pc:spChg>
        <pc:spChg chg="mod">
          <ac:chgData name="Pooja  Lad" userId="72873d74-4502-40f0-bc4b-f8290773c2b0" providerId="ADAL" clId="{EE17F715-BC42-4239-A00A-659886076626}" dt="2023-06-08T23:27:45.036" v="1403" actId="207"/>
          <ac:spMkLst>
            <pc:docMk/>
            <pc:sldMk cId="2769835562" sldId="355"/>
            <ac:spMk id="5" creationId="{65841489-CC74-D7B2-BFA8-FFABD3FB5893}"/>
          </ac:spMkLst>
        </pc:spChg>
        <pc:spChg chg="add mod">
          <ac:chgData name="Pooja  Lad" userId="72873d74-4502-40f0-bc4b-f8290773c2b0" providerId="ADAL" clId="{EE17F715-BC42-4239-A00A-659886076626}" dt="2023-06-08T06:29:15.472" v="1087" actId="554"/>
          <ac:spMkLst>
            <pc:docMk/>
            <pc:sldMk cId="2769835562" sldId="355"/>
            <ac:spMk id="6" creationId="{2F3FBACB-3FD7-28D8-8309-86B7022C3730}"/>
          </ac:spMkLst>
        </pc:spChg>
        <pc:spChg chg="add mod">
          <ac:chgData name="Pooja  Lad" userId="72873d74-4502-40f0-bc4b-f8290773c2b0" providerId="ADAL" clId="{EE17F715-BC42-4239-A00A-659886076626}" dt="2023-06-08T06:29:15.472" v="1087" actId="554"/>
          <ac:spMkLst>
            <pc:docMk/>
            <pc:sldMk cId="2769835562" sldId="355"/>
            <ac:spMk id="7" creationId="{E43DC058-168E-2955-7B4C-91F9D9985026}"/>
          </ac:spMkLst>
        </pc:spChg>
        <pc:spChg chg="add mod">
          <ac:chgData name="Pooja  Lad" userId="72873d74-4502-40f0-bc4b-f8290773c2b0" providerId="ADAL" clId="{EE17F715-BC42-4239-A00A-659886076626}" dt="2023-06-08T01:44:34.552" v="983" actId="1076"/>
          <ac:spMkLst>
            <pc:docMk/>
            <pc:sldMk cId="2769835562" sldId="355"/>
            <ac:spMk id="8" creationId="{F1172289-54A9-3CA8-A27B-8389A92B59C0}"/>
          </ac:spMkLst>
        </pc:spChg>
        <pc:spChg chg="add mod">
          <ac:chgData name="Pooja  Lad" userId="72873d74-4502-40f0-bc4b-f8290773c2b0" providerId="ADAL" clId="{EE17F715-BC42-4239-A00A-659886076626}" dt="2023-06-08T06:28:51.849" v="1083" actId="1076"/>
          <ac:spMkLst>
            <pc:docMk/>
            <pc:sldMk cId="2769835562" sldId="355"/>
            <ac:spMk id="9" creationId="{D7AEC3EB-B10D-B883-E8DD-0A9B20C87AA9}"/>
          </ac:spMkLst>
        </pc:spChg>
        <pc:spChg chg="add mod">
          <ac:chgData name="Pooja  Lad" userId="72873d74-4502-40f0-bc4b-f8290773c2b0" providerId="ADAL" clId="{EE17F715-BC42-4239-A00A-659886076626}" dt="2023-06-08T23:56:18.810" v="1716" actId="20577"/>
          <ac:spMkLst>
            <pc:docMk/>
            <pc:sldMk cId="2769835562" sldId="355"/>
            <ac:spMk id="10" creationId="{69F31ED7-0EA0-1335-5285-805CB93E11FB}"/>
          </ac:spMkLst>
        </pc:spChg>
        <pc:spChg chg="add mod">
          <ac:chgData name="Pooja  Lad" userId="72873d74-4502-40f0-bc4b-f8290773c2b0" providerId="ADAL" clId="{EE17F715-BC42-4239-A00A-659886076626}" dt="2023-06-08T23:56:15.826" v="1715" actId="207"/>
          <ac:spMkLst>
            <pc:docMk/>
            <pc:sldMk cId="2769835562" sldId="355"/>
            <ac:spMk id="11" creationId="{6C916308-68F7-9687-3FAF-CC0F02272DCF}"/>
          </ac:spMkLst>
        </pc:spChg>
        <pc:spChg chg="add mod">
          <ac:chgData name="Pooja  Lad" userId="72873d74-4502-40f0-bc4b-f8290773c2b0" providerId="ADAL" clId="{EE17F715-BC42-4239-A00A-659886076626}" dt="2023-06-08T23:56:15.826" v="1715" actId="207"/>
          <ac:spMkLst>
            <pc:docMk/>
            <pc:sldMk cId="2769835562" sldId="355"/>
            <ac:spMk id="12" creationId="{5BB7E8C4-E7D4-AFDB-6CC5-501AFE1A8E0F}"/>
          </ac:spMkLst>
        </pc:spChg>
        <pc:spChg chg="add mod">
          <ac:chgData name="Pooja  Lad" userId="72873d74-4502-40f0-bc4b-f8290773c2b0" providerId="ADAL" clId="{EE17F715-BC42-4239-A00A-659886076626}" dt="2023-06-08T23:56:15.826" v="1715" actId="207"/>
          <ac:spMkLst>
            <pc:docMk/>
            <pc:sldMk cId="2769835562" sldId="355"/>
            <ac:spMk id="13" creationId="{7F8E0275-B5A8-0B0B-5D6D-3CD586CA7CE0}"/>
          </ac:spMkLst>
        </pc:spChg>
        <pc:spChg chg="add mod">
          <ac:chgData name="Pooja  Lad" userId="72873d74-4502-40f0-bc4b-f8290773c2b0" providerId="ADAL" clId="{EE17F715-BC42-4239-A00A-659886076626}" dt="2023-06-08T23:56:15.826" v="1715" actId="207"/>
          <ac:spMkLst>
            <pc:docMk/>
            <pc:sldMk cId="2769835562" sldId="355"/>
            <ac:spMk id="15" creationId="{ABA5CAC7-50F1-D9F0-C6A2-A11CBEA674A8}"/>
          </ac:spMkLst>
        </pc:spChg>
        <pc:spChg chg="add mod">
          <ac:chgData name="Pooja  Lad" userId="72873d74-4502-40f0-bc4b-f8290773c2b0" providerId="ADAL" clId="{EE17F715-BC42-4239-A00A-659886076626}" dt="2023-06-08T06:29:42.688" v="1091" actId="1076"/>
          <ac:spMkLst>
            <pc:docMk/>
            <pc:sldMk cId="2769835562" sldId="355"/>
            <ac:spMk id="16" creationId="{51314FC2-A681-39A9-5CA9-5F827B509D24}"/>
          </ac:spMkLst>
        </pc:spChg>
        <pc:spChg chg="add mod">
          <ac:chgData name="Pooja  Lad" userId="72873d74-4502-40f0-bc4b-f8290773c2b0" providerId="ADAL" clId="{EE17F715-BC42-4239-A00A-659886076626}" dt="2023-06-08T23:56:15.826" v="1715" actId="207"/>
          <ac:spMkLst>
            <pc:docMk/>
            <pc:sldMk cId="2769835562" sldId="355"/>
            <ac:spMk id="17" creationId="{AC8E4914-3A16-7055-3DDE-B8D6FC225932}"/>
          </ac:spMkLst>
        </pc:spChg>
        <pc:spChg chg="add mod">
          <ac:chgData name="Pooja  Lad" userId="72873d74-4502-40f0-bc4b-f8290773c2b0" providerId="ADAL" clId="{EE17F715-BC42-4239-A00A-659886076626}" dt="2023-06-08T23:56:15.826" v="1715" actId="207"/>
          <ac:spMkLst>
            <pc:docMk/>
            <pc:sldMk cId="2769835562" sldId="355"/>
            <ac:spMk id="18" creationId="{BB171D02-9E7C-AC26-CAC3-82BFD403F331}"/>
          </ac:spMkLst>
        </pc:spChg>
        <pc:spChg chg="add mod">
          <ac:chgData name="Pooja  Lad" userId="72873d74-4502-40f0-bc4b-f8290773c2b0" providerId="ADAL" clId="{EE17F715-BC42-4239-A00A-659886076626}" dt="2023-06-08T23:56:15.826" v="1715" actId="207"/>
          <ac:spMkLst>
            <pc:docMk/>
            <pc:sldMk cId="2769835562" sldId="355"/>
            <ac:spMk id="19" creationId="{5FB27150-824F-4726-6530-18F4886C6167}"/>
          </ac:spMkLst>
        </pc:spChg>
        <pc:grpChg chg="add mod">
          <ac:chgData name="Pooja  Lad" userId="72873d74-4502-40f0-bc4b-f8290773c2b0" providerId="ADAL" clId="{EE17F715-BC42-4239-A00A-659886076626}" dt="2023-06-08T23:27:45.036" v="1403" actId="207"/>
          <ac:grpSpMkLst>
            <pc:docMk/>
            <pc:sldMk cId="2769835562" sldId="355"/>
            <ac:grpSpMk id="4" creationId="{D8DC778B-8D88-2AF7-57D8-576137034750}"/>
          </ac:grpSpMkLst>
        </pc:grpChg>
        <pc:picChg chg="mod">
          <ac:chgData name="Pooja  Lad" userId="72873d74-4502-40f0-bc4b-f8290773c2b0" providerId="ADAL" clId="{EE17F715-BC42-4239-A00A-659886076626}" dt="2023-06-08T06:28:57.693" v="1085" actId="1076"/>
          <ac:picMkLst>
            <pc:docMk/>
            <pc:sldMk cId="2769835562" sldId="355"/>
            <ac:picMk id="2" creationId="{160246C6-3C6F-CE55-65B1-819207285D49}"/>
          </ac:picMkLst>
        </pc:picChg>
        <pc:picChg chg="add mod modCrop">
          <ac:chgData name="Pooja  Lad" userId="72873d74-4502-40f0-bc4b-f8290773c2b0" providerId="ADAL" clId="{EE17F715-BC42-4239-A00A-659886076626}" dt="2023-06-08T01:44:43.027" v="985" actId="1076"/>
          <ac:picMkLst>
            <pc:docMk/>
            <pc:sldMk cId="2769835562" sldId="355"/>
            <ac:picMk id="14" creationId="{009042DA-50C9-7AD1-FEFC-425B4BD44D52}"/>
          </ac:picMkLst>
        </pc:picChg>
      </pc:sldChg>
      <pc:sldChg chg="new del">
        <pc:chgData name="Pooja  Lad" userId="72873d74-4502-40f0-bc4b-f8290773c2b0" providerId="ADAL" clId="{EE17F715-BC42-4239-A00A-659886076626}" dt="2023-06-07T23:37:28.682" v="483" actId="47"/>
        <pc:sldMkLst>
          <pc:docMk/>
          <pc:sldMk cId="4194825810" sldId="356"/>
        </pc:sldMkLst>
      </pc:sldChg>
      <pc:sldChg chg="addSp modSp add mod">
        <pc:chgData name="Pooja  Lad" userId="72873d74-4502-40f0-bc4b-f8290773c2b0" providerId="ADAL" clId="{EE17F715-BC42-4239-A00A-659886076626}" dt="2023-06-08T23:56:01.548" v="1714" actId="207"/>
        <pc:sldMkLst>
          <pc:docMk/>
          <pc:sldMk cId="1224687033" sldId="357"/>
        </pc:sldMkLst>
        <pc:spChg chg="add mod">
          <ac:chgData name="Pooja  Lad" userId="72873d74-4502-40f0-bc4b-f8290773c2b0" providerId="ADAL" clId="{EE17F715-BC42-4239-A00A-659886076626}" dt="2023-06-08T06:19:58.360" v="1032" actId="555"/>
          <ac:spMkLst>
            <pc:docMk/>
            <pc:sldMk cId="1224687033" sldId="357"/>
            <ac:spMk id="4" creationId="{FC533E44-74D2-15FD-4868-BCA2A915E3C1}"/>
          </ac:spMkLst>
        </pc:spChg>
        <pc:spChg chg="mod">
          <ac:chgData name="Pooja  Lad" userId="72873d74-4502-40f0-bc4b-f8290773c2b0" providerId="ADAL" clId="{EE17F715-BC42-4239-A00A-659886076626}" dt="2023-06-08T23:27:32.586" v="1383" actId="207"/>
          <ac:spMkLst>
            <pc:docMk/>
            <pc:sldMk cId="1224687033" sldId="357"/>
            <ac:spMk id="6" creationId="{7068C9FA-FF52-D0C5-FD8E-B0DEE7DAE680}"/>
          </ac:spMkLst>
        </pc:spChg>
        <pc:spChg chg="add mod">
          <ac:chgData name="Pooja  Lad" userId="72873d74-4502-40f0-bc4b-f8290773c2b0" providerId="ADAL" clId="{EE17F715-BC42-4239-A00A-659886076626}" dt="2023-06-08T06:30:50.106" v="1115" actId="554"/>
          <ac:spMkLst>
            <pc:docMk/>
            <pc:sldMk cId="1224687033" sldId="357"/>
            <ac:spMk id="7" creationId="{A2FB765E-B42E-BFE6-3A9A-84E42822D35A}"/>
          </ac:spMkLst>
        </pc:spChg>
        <pc:spChg chg="add mod">
          <ac:chgData name="Pooja  Lad" userId="72873d74-4502-40f0-bc4b-f8290773c2b0" providerId="ADAL" clId="{EE17F715-BC42-4239-A00A-659886076626}" dt="2023-06-08T06:30:50.106" v="1115" actId="554"/>
          <ac:spMkLst>
            <pc:docMk/>
            <pc:sldMk cId="1224687033" sldId="357"/>
            <ac:spMk id="8" creationId="{3638EC4C-30D7-05AE-8567-C14E0AC77CDA}"/>
          </ac:spMkLst>
        </pc:spChg>
        <pc:spChg chg="add mod">
          <ac:chgData name="Pooja  Lad" userId="72873d74-4502-40f0-bc4b-f8290773c2b0" providerId="ADAL" clId="{EE17F715-BC42-4239-A00A-659886076626}" dt="2023-06-08T01:46:30.445" v="991" actId="1076"/>
          <ac:spMkLst>
            <pc:docMk/>
            <pc:sldMk cId="1224687033" sldId="357"/>
            <ac:spMk id="9" creationId="{B756E9C9-9FCE-A420-9375-B3410347D6D8}"/>
          </ac:spMkLst>
        </pc:spChg>
        <pc:spChg chg="add mod">
          <ac:chgData name="Pooja  Lad" userId="72873d74-4502-40f0-bc4b-f8290773c2b0" providerId="ADAL" clId="{EE17F715-BC42-4239-A00A-659886076626}" dt="2023-06-08T06:30:50.106" v="1115" actId="554"/>
          <ac:spMkLst>
            <pc:docMk/>
            <pc:sldMk cId="1224687033" sldId="357"/>
            <ac:spMk id="10" creationId="{EB40AFCA-E541-E7FB-8D85-3DA33E241D20}"/>
          </ac:spMkLst>
        </pc:spChg>
        <pc:spChg chg="add mod">
          <ac:chgData name="Pooja  Lad" userId="72873d74-4502-40f0-bc4b-f8290773c2b0" providerId="ADAL" clId="{EE17F715-BC42-4239-A00A-659886076626}" dt="2023-06-08T23:56:01.548" v="1714" actId="207"/>
          <ac:spMkLst>
            <pc:docMk/>
            <pc:sldMk cId="1224687033" sldId="357"/>
            <ac:spMk id="12" creationId="{4B0E0046-EA26-625E-3071-49873389E2C7}"/>
          </ac:spMkLst>
        </pc:spChg>
        <pc:spChg chg="add mod">
          <ac:chgData name="Pooja  Lad" userId="72873d74-4502-40f0-bc4b-f8290773c2b0" providerId="ADAL" clId="{EE17F715-BC42-4239-A00A-659886076626}" dt="2023-06-08T23:56:01.548" v="1714" actId="207"/>
          <ac:spMkLst>
            <pc:docMk/>
            <pc:sldMk cId="1224687033" sldId="357"/>
            <ac:spMk id="13" creationId="{F474EAA9-E90C-EFF9-8165-16C846D6EBD3}"/>
          </ac:spMkLst>
        </pc:spChg>
        <pc:spChg chg="add mod">
          <ac:chgData name="Pooja  Lad" userId="72873d74-4502-40f0-bc4b-f8290773c2b0" providerId="ADAL" clId="{EE17F715-BC42-4239-A00A-659886076626}" dt="2023-06-08T23:56:01.548" v="1714" actId="207"/>
          <ac:spMkLst>
            <pc:docMk/>
            <pc:sldMk cId="1224687033" sldId="357"/>
            <ac:spMk id="14" creationId="{FD129888-1FD3-2424-A4A7-A1B41E13DD50}"/>
          </ac:spMkLst>
        </pc:spChg>
        <pc:spChg chg="add mod">
          <ac:chgData name="Pooja  Lad" userId="72873d74-4502-40f0-bc4b-f8290773c2b0" providerId="ADAL" clId="{EE17F715-BC42-4239-A00A-659886076626}" dt="2023-06-08T23:56:01.548" v="1714" actId="207"/>
          <ac:spMkLst>
            <pc:docMk/>
            <pc:sldMk cId="1224687033" sldId="357"/>
            <ac:spMk id="15" creationId="{92DEA8C7-2805-2915-8BE8-734515E8E9DE}"/>
          </ac:spMkLst>
        </pc:spChg>
        <pc:spChg chg="add mod">
          <ac:chgData name="Pooja  Lad" userId="72873d74-4502-40f0-bc4b-f8290773c2b0" providerId="ADAL" clId="{EE17F715-BC42-4239-A00A-659886076626}" dt="2023-06-08T23:56:01.548" v="1714" actId="207"/>
          <ac:spMkLst>
            <pc:docMk/>
            <pc:sldMk cId="1224687033" sldId="357"/>
            <ac:spMk id="16" creationId="{C59FE1EC-05EB-F4B0-FA40-7EA80C33B775}"/>
          </ac:spMkLst>
        </pc:spChg>
        <pc:spChg chg="add mod">
          <ac:chgData name="Pooja  Lad" userId="72873d74-4502-40f0-bc4b-f8290773c2b0" providerId="ADAL" clId="{EE17F715-BC42-4239-A00A-659886076626}" dt="2023-06-08T06:17:41.932" v="1015" actId="1076"/>
          <ac:spMkLst>
            <pc:docMk/>
            <pc:sldMk cId="1224687033" sldId="357"/>
            <ac:spMk id="17" creationId="{4EA4135A-B703-8650-6054-E11B46D574BE}"/>
          </ac:spMkLst>
        </pc:spChg>
        <pc:spChg chg="add mod">
          <ac:chgData name="Pooja  Lad" userId="72873d74-4502-40f0-bc4b-f8290773c2b0" providerId="ADAL" clId="{EE17F715-BC42-4239-A00A-659886076626}" dt="2023-06-08T23:56:01.548" v="1714" actId="207"/>
          <ac:spMkLst>
            <pc:docMk/>
            <pc:sldMk cId="1224687033" sldId="357"/>
            <ac:spMk id="18" creationId="{12F7487F-17B8-6C93-DE8A-1264BE1FA11E}"/>
          </ac:spMkLst>
        </pc:spChg>
        <pc:spChg chg="add mod">
          <ac:chgData name="Pooja  Lad" userId="72873d74-4502-40f0-bc4b-f8290773c2b0" providerId="ADAL" clId="{EE17F715-BC42-4239-A00A-659886076626}" dt="2023-06-08T23:56:01.548" v="1714" actId="207"/>
          <ac:spMkLst>
            <pc:docMk/>
            <pc:sldMk cId="1224687033" sldId="357"/>
            <ac:spMk id="19" creationId="{F0BC56FB-5384-BB4B-52DA-4E09FFA60209}"/>
          </ac:spMkLst>
        </pc:spChg>
        <pc:spChg chg="add mod">
          <ac:chgData name="Pooja  Lad" userId="72873d74-4502-40f0-bc4b-f8290773c2b0" providerId="ADAL" clId="{EE17F715-BC42-4239-A00A-659886076626}" dt="2023-06-08T23:56:01.548" v="1714" actId="207"/>
          <ac:spMkLst>
            <pc:docMk/>
            <pc:sldMk cId="1224687033" sldId="357"/>
            <ac:spMk id="20" creationId="{36467117-9E66-631E-D586-4D6A9C415883}"/>
          </ac:spMkLst>
        </pc:spChg>
        <pc:spChg chg="add mod">
          <ac:chgData name="Pooja  Lad" userId="72873d74-4502-40f0-bc4b-f8290773c2b0" providerId="ADAL" clId="{EE17F715-BC42-4239-A00A-659886076626}" dt="2023-06-08T23:56:01.548" v="1714" actId="207"/>
          <ac:spMkLst>
            <pc:docMk/>
            <pc:sldMk cId="1224687033" sldId="357"/>
            <ac:spMk id="21" creationId="{E7FF06B4-624C-426E-B1A6-AFBDE7F9D19D}"/>
          </ac:spMkLst>
        </pc:spChg>
        <pc:grpChg chg="add mod">
          <ac:chgData name="Pooja  Lad" userId="72873d74-4502-40f0-bc4b-f8290773c2b0" providerId="ADAL" clId="{EE17F715-BC42-4239-A00A-659886076626}" dt="2023-06-08T23:27:32.586" v="1383" actId="207"/>
          <ac:grpSpMkLst>
            <pc:docMk/>
            <pc:sldMk cId="1224687033" sldId="357"/>
            <ac:grpSpMk id="5" creationId="{6D5060F5-1104-FA97-5C5A-68BA291DB56D}"/>
          </ac:grpSpMkLst>
        </pc:grpChg>
        <pc:picChg chg="add mod">
          <ac:chgData name="Pooja  Lad" userId="72873d74-4502-40f0-bc4b-f8290773c2b0" providerId="ADAL" clId="{EE17F715-BC42-4239-A00A-659886076626}" dt="2023-06-08T06:17:47.483" v="1016" actId="1076"/>
          <ac:picMkLst>
            <pc:docMk/>
            <pc:sldMk cId="1224687033" sldId="357"/>
            <ac:picMk id="3" creationId="{677E48E8-D4F6-1CB7-8441-59FE473AE7EA}"/>
          </ac:picMkLst>
        </pc:picChg>
        <pc:picChg chg="add mod">
          <ac:chgData name="Pooja  Lad" userId="72873d74-4502-40f0-bc4b-f8290773c2b0" providerId="ADAL" clId="{EE17F715-BC42-4239-A00A-659886076626}" dt="2023-06-07T23:37:33.560" v="484"/>
          <ac:picMkLst>
            <pc:docMk/>
            <pc:sldMk cId="1224687033" sldId="357"/>
            <ac:picMk id="11" creationId="{BFA912EB-4B7E-7E08-5443-4DA045A35AB6}"/>
          </ac:picMkLst>
        </pc:picChg>
      </pc:sldChg>
      <pc:sldChg chg="addSp delSp modSp add mod">
        <pc:chgData name="Pooja  Lad" userId="72873d74-4502-40f0-bc4b-f8290773c2b0" providerId="ADAL" clId="{EE17F715-BC42-4239-A00A-659886076626}" dt="2023-06-08T23:27:00.840" v="1361" actId="207"/>
        <pc:sldMkLst>
          <pc:docMk/>
          <pc:sldMk cId="4137801154" sldId="358"/>
        </pc:sldMkLst>
        <pc:spChg chg="del">
          <ac:chgData name="Pooja  Lad" userId="72873d74-4502-40f0-bc4b-f8290773c2b0" providerId="ADAL" clId="{EE17F715-BC42-4239-A00A-659886076626}" dt="2023-06-08T06:19:06.441" v="1020" actId="478"/>
          <ac:spMkLst>
            <pc:docMk/>
            <pc:sldMk cId="4137801154" sldId="358"/>
            <ac:spMk id="5" creationId="{A327C0C5-C716-2E72-DED1-19907F731B89}"/>
          </ac:spMkLst>
        </pc:spChg>
        <pc:spChg chg="del">
          <ac:chgData name="Pooja  Lad" userId="72873d74-4502-40f0-bc4b-f8290773c2b0" providerId="ADAL" clId="{EE17F715-BC42-4239-A00A-659886076626}" dt="2023-06-08T06:19:06.441" v="1020" actId="478"/>
          <ac:spMkLst>
            <pc:docMk/>
            <pc:sldMk cId="4137801154" sldId="358"/>
            <ac:spMk id="6" creationId="{4C497EB0-A918-9240-D63F-B5D24676E0AB}"/>
          </ac:spMkLst>
        </pc:spChg>
        <pc:spChg chg="del">
          <ac:chgData name="Pooja  Lad" userId="72873d74-4502-40f0-bc4b-f8290773c2b0" providerId="ADAL" clId="{EE17F715-BC42-4239-A00A-659886076626}" dt="2023-06-08T06:19:06.441" v="1020" actId="478"/>
          <ac:spMkLst>
            <pc:docMk/>
            <pc:sldMk cId="4137801154" sldId="358"/>
            <ac:spMk id="7" creationId="{55F97715-F774-8D16-E8D2-3F66428AF99D}"/>
          </ac:spMkLst>
        </pc:spChg>
        <pc:spChg chg="mod">
          <ac:chgData name="Pooja  Lad" userId="72873d74-4502-40f0-bc4b-f8290773c2b0" providerId="ADAL" clId="{EE17F715-BC42-4239-A00A-659886076626}" dt="2023-06-08T23:26:06.014" v="1317" actId="207"/>
          <ac:spMkLst>
            <pc:docMk/>
            <pc:sldMk cId="4137801154" sldId="358"/>
            <ac:spMk id="8" creationId="{FEEEE192-2203-96C7-3BCE-DA3D0408B213}"/>
          </ac:spMkLst>
        </pc:spChg>
        <pc:spChg chg="del">
          <ac:chgData name="Pooja  Lad" userId="72873d74-4502-40f0-bc4b-f8290773c2b0" providerId="ADAL" clId="{EE17F715-BC42-4239-A00A-659886076626}" dt="2023-06-08T06:19:08.612" v="1021" actId="478"/>
          <ac:spMkLst>
            <pc:docMk/>
            <pc:sldMk cId="4137801154" sldId="358"/>
            <ac:spMk id="9" creationId="{6D2303CC-2D27-6294-E30D-0A3DA842D16D}"/>
          </ac:spMkLst>
        </pc:spChg>
        <pc:spChg chg="del">
          <ac:chgData name="Pooja  Lad" userId="72873d74-4502-40f0-bc4b-f8290773c2b0" providerId="ADAL" clId="{EE17F715-BC42-4239-A00A-659886076626}" dt="2023-06-08T06:19:06.441" v="1020" actId="478"/>
          <ac:spMkLst>
            <pc:docMk/>
            <pc:sldMk cId="4137801154" sldId="358"/>
            <ac:spMk id="10" creationId="{325B7A3B-4801-6F13-4E85-B919F9C92452}"/>
          </ac:spMkLst>
        </pc:spChg>
        <pc:spChg chg="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11" creationId="{44208F1B-4DAF-68F0-F454-7CDF9C31EA1F}"/>
          </ac:spMkLst>
        </pc:spChg>
        <pc:spChg chg="add mod">
          <ac:chgData name="Pooja  Lad" userId="72873d74-4502-40f0-bc4b-f8290773c2b0" providerId="ADAL" clId="{EE17F715-BC42-4239-A00A-659886076626}" dt="2023-06-08T23:27:00.840" v="1361" actId="207"/>
          <ac:spMkLst>
            <pc:docMk/>
            <pc:sldMk cId="4137801154" sldId="358"/>
            <ac:spMk id="12" creationId="{7F4D00F0-8D9F-4A8C-0165-E2CED4374235}"/>
          </ac:spMkLst>
        </pc:spChg>
        <pc:spChg chg="mod">
          <ac:chgData name="Pooja  Lad" userId="72873d74-4502-40f0-bc4b-f8290773c2b0" providerId="ADAL" clId="{EE17F715-BC42-4239-A00A-659886076626}" dt="2023-06-08T23:26:21.939" v="1359" actId="207"/>
          <ac:spMkLst>
            <pc:docMk/>
            <pc:sldMk cId="4137801154" sldId="358"/>
            <ac:spMk id="14" creationId="{AF34AC46-9AFE-EB09-1903-9F9E6AC74E02}"/>
          </ac:spMkLst>
        </pc:spChg>
        <pc:spChg chg="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15" creationId="{E3D47931-8E2A-64EA-830F-32570349BBF4}"/>
          </ac:spMkLst>
        </pc:spChg>
        <pc:spChg chg="mod">
          <ac:chgData name="Pooja  Lad" userId="72873d74-4502-40f0-bc4b-f8290773c2b0" providerId="ADAL" clId="{EE17F715-BC42-4239-A00A-659886076626}" dt="2023-06-08T23:26:13.956" v="1338" actId="207"/>
          <ac:spMkLst>
            <pc:docMk/>
            <pc:sldMk cId="4137801154" sldId="358"/>
            <ac:spMk id="17" creationId="{D7067F49-4DA7-87A7-9AAF-0F17F102A854}"/>
          </ac:spMkLst>
        </pc:spChg>
        <pc:spChg chg="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18" creationId="{FC2547B3-360C-AB4D-1D8D-20E29A4E3338}"/>
          </ac:spMkLst>
        </pc:spChg>
        <pc:spChg chg="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20" creationId="{FFCC8401-BB71-93A1-05E3-8F854C4D1B8E}"/>
          </ac:spMkLst>
        </pc:spChg>
        <pc:spChg chg="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21" creationId="{9F6B4BF5-62DB-25E3-DE0D-7069FC8D9509}"/>
          </ac:spMkLst>
        </pc:spChg>
        <pc:spChg chg="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23" creationId="{E0FB0331-898E-13DE-8D92-389D3B63ABCA}"/>
          </ac:spMkLst>
        </pc:spChg>
        <pc:spChg chg="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24" creationId="{B89CEBED-1680-A1A9-14D6-7E46FC2A0AED}"/>
          </ac:spMkLst>
        </pc:spChg>
        <pc:spChg chg="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26" creationId="{D87A71BA-27A9-5CBA-C240-4AAFA0AF9467}"/>
          </ac:spMkLst>
        </pc:spChg>
        <pc:spChg chg="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27" creationId="{B49DBEE3-55CE-AFFD-67FE-7505CB43D56F}"/>
          </ac:spMkLst>
        </pc:spChg>
        <pc:spChg chg="add 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28" creationId="{AF8AB036-C505-026F-C137-10F62A91754A}"/>
          </ac:spMkLst>
        </pc:spChg>
        <pc:spChg chg="add 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29" creationId="{3F5D677C-FB06-A4D4-8EB2-6C966F1F0DF9}"/>
          </ac:spMkLst>
        </pc:spChg>
        <pc:spChg chg="add mod">
          <ac:chgData name="Pooja  Lad" userId="72873d74-4502-40f0-bc4b-f8290773c2b0" providerId="ADAL" clId="{EE17F715-BC42-4239-A00A-659886076626}" dt="2023-06-08T06:19:16.372" v="1022"/>
          <ac:spMkLst>
            <pc:docMk/>
            <pc:sldMk cId="4137801154" sldId="358"/>
            <ac:spMk id="30" creationId="{1F652AC6-902F-FB29-552B-C00E4FB49CAB}"/>
          </ac:spMkLst>
        </pc:spChg>
        <pc:spChg chg="add mod">
          <ac:chgData name="Pooja  Lad" userId="72873d74-4502-40f0-bc4b-f8290773c2b0" providerId="ADAL" clId="{EE17F715-BC42-4239-A00A-659886076626}" dt="2023-06-08T23:27:00.840" v="1361" actId="207"/>
          <ac:spMkLst>
            <pc:docMk/>
            <pc:sldMk cId="4137801154" sldId="358"/>
            <ac:spMk id="31" creationId="{7A28E45E-B124-10B0-A942-F93E598B30D3}"/>
          </ac:spMkLst>
        </pc:spChg>
        <pc:spChg chg="add mod">
          <ac:chgData name="Pooja  Lad" userId="72873d74-4502-40f0-bc4b-f8290773c2b0" providerId="ADAL" clId="{EE17F715-BC42-4239-A00A-659886076626}" dt="2023-06-08T23:27:00.840" v="1361" actId="207"/>
          <ac:spMkLst>
            <pc:docMk/>
            <pc:sldMk cId="4137801154" sldId="358"/>
            <ac:spMk id="32" creationId="{309099AF-CCCE-88AF-265E-C204D730708B}"/>
          </ac:spMkLst>
        </pc:spChg>
        <pc:spChg chg="add mod">
          <ac:chgData name="Pooja  Lad" userId="72873d74-4502-40f0-bc4b-f8290773c2b0" providerId="ADAL" clId="{EE17F715-BC42-4239-A00A-659886076626}" dt="2023-06-08T23:27:00.840" v="1361" actId="207"/>
          <ac:spMkLst>
            <pc:docMk/>
            <pc:sldMk cId="4137801154" sldId="358"/>
            <ac:spMk id="33" creationId="{A9DDCAB0-6E36-4D9F-B64B-68BA46871681}"/>
          </ac:spMkLst>
        </pc:spChg>
        <pc:spChg chg="add mod">
          <ac:chgData name="Pooja  Lad" userId="72873d74-4502-40f0-bc4b-f8290773c2b0" providerId="ADAL" clId="{EE17F715-BC42-4239-A00A-659886076626}" dt="2023-06-08T23:27:00.840" v="1361" actId="207"/>
          <ac:spMkLst>
            <pc:docMk/>
            <pc:sldMk cId="4137801154" sldId="358"/>
            <ac:spMk id="34" creationId="{CB68EE5E-86BC-6A08-9288-EDA61AF4312F}"/>
          </ac:spMkLst>
        </pc:spChg>
        <pc:spChg chg="add mod">
          <ac:chgData name="Pooja  Lad" userId="72873d74-4502-40f0-bc4b-f8290773c2b0" providerId="ADAL" clId="{EE17F715-BC42-4239-A00A-659886076626}" dt="2023-06-08T06:19:41.297" v="1030" actId="14100"/>
          <ac:spMkLst>
            <pc:docMk/>
            <pc:sldMk cId="4137801154" sldId="358"/>
            <ac:spMk id="35" creationId="{DF7C3184-1752-F367-2B8D-87F49CD67CE5}"/>
          </ac:spMkLst>
        </pc:spChg>
        <pc:grpChg chg="add mod">
          <ac:chgData name="Pooja  Lad" userId="72873d74-4502-40f0-bc4b-f8290773c2b0" providerId="ADAL" clId="{EE17F715-BC42-4239-A00A-659886076626}" dt="2023-06-08T06:19:16.372" v="1022"/>
          <ac:grpSpMkLst>
            <pc:docMk/>
            <pc:sldMk cId="4137801154" sldId="358"/>
            <ac:grpSpMk id="4" creationId="{CE9F7F73-435E-4424-B915-9DCF0367D4A5}"/>
          </ac:grpSpMkLst>
        </pc:grpChg>
        <pc:grpChg chg="add mod">
          <ac:chgData name="Pooja  Lad" userId="72873d74-4502-40f0-bc4b-f8290773c2b0" providerId="ADAL" clId="{EE17F715-BC42-4239-A00A-659886076626}" dt="2023-06-08T06:19:16.372" v="1022"/>
          <ac:grpSpMkLst>
            <pc:docMk/>
            <pc:sldMk cId="4137801154" sldId="358"/>
            <ac:grpSpMk id="13" creationId="{A95E57C2-2D1D-EE43-9588-398C5666BF61}"/>
          </ac:grpSpMkLst>
        </pc:grpChg>
        <pc:grpChg chg="add mod">
          <ac:chgData name="Pooja  Lad" userId="72873d74-4502-40f0-bc4b-f8290773c2b0" providerId="ADAL" clId="{EE17F715-BC42-4239-A00A-659886076626}" dt="2023-06-08T06:19:16.372" v="1022"/>
          <ac:grpSpMkLst>
            <pc:docMk/>
            <pc:sldMk cId="4137801154" sldId="358"/>
            <ac:grpSpMk id="16" creationId="{A0C4A140-5C8E-7411-9B9E-F33C5BEB6F04}"/>
          </ac:grpSpMkLst>
        </pc:grpChg>
        <pc:grpChg chg="add mod">
          <ac:chgData name="Pooja  Lad" userId="72873d74-4502-40f0-bc4b-f8290773c2b0" providerId="ADAL" clId="{EE17F715-BC42-4239-A00A-659886076626}" dt="2023-06-08T06:19:16.372" v="1022"/>
          <ac:grpSpMkLst>
            <pc:docMk/>
            <pc:sldMk cId="4137801154" sldId="358"/>
            <ac:grpSpMk id="19" creationId="{11661199-0987-1D90-2174-24EE5EE822D0}"/>
          </ac:grpSpMkLst>
        </pc:grpChg>
        <pc:grpChg chg="add mod">
          <ac:chgData name="Pooja  Lad" userId="72873d74-4502-40f0-bc4b-f8290773c2b0" providerId="ADAL" clId="{EE17F715-BC42-4239-A00A-659886076626}" dt="2023-06-08T06:19:16.372" v="1022"/>
          <ac:grpSpMkLst>
            <pc:docMk/>
            <pc:sldMk cId="4137801154" sldId="358"/>
            <ac:grpSpMk id="22" creationId="{8C4D2436-74F6-F795-4A00-11C80398C05F}"/>
          </ac:grpSpMkLst>
        </pc:grpChg>
        <pc:grpChg chg="add mod">
          <ac:chgData name="Pooja  Lad" userId="72873d74-4502-40f0-bc4b-f8290773c2b0" providerId="ADAL" clId="{EE17F715-BC42-4239-A00A-659886076626}" dt="2023-06-08T06:19:16.372" v="1022"/>
          <ac:grpSpMkLst>
            <pc:docMk/>
            <pc:sldMk cId="4137801154" sldId="358"/>
            <ac:grpSpMk id="25" creationId="{2C63F498-71CD-1161-65C9-442690BB1272}"/>
          </ac:grpSpMkLst>
        </pc:grpChg>
        <pc:picChg chg="add mod">
          <ac:chgData name="Pooja  Lad" userId="72873d74-4502-40f0-bc4b-f8290773c2b0" providerId="ADAL" clId="{EE17F715-BC42-4239-A00A-659886076626}" dt="2023-06-08T06:19:16.372" v="1022"/>
          <ac:picMkLst>
            <pc:docMk/>
            <pc:sldMk cId="4137801154" sldId="358"/>
            <ac:picMk id="3" creationId="{DF87824B-BDCF-4CAF-1AA9-B2AD2690B17B}"/>
          </ac:picMkLst>
        </pc:picChg>
      </pc:sldChg>
      <pc:sldChg chg="addSp modSp new del">
        <pc:chgData name="Pooja  Lad" userId="72873d74-4502-40f0-bc4b-f8290773c2b0" providerId="ADAL" clId="{EE17F715-BC42-4239-A00A-659886076626}" dt="2023-06-08T07:33:39.538" v="1169" actId="47"/>
        <pc:sldMkLst>
          <pc:docMk/>
          <pc:sldMk cId="519733204" sldId="359"/>
        </pc:sldMkLst>
        <pc:spChg chg="add mod">
          <ac:chgData name="Pooja  Lad" userId="72873d74-4502-40f0-bc4b-f8290773c2b0" providerId="ADAL" clId="{EE17F715-BC42-4239-A00A-659886076626}" dt="2023-06-08T07:29:05.370" v="1147" actId="1076"/>
          <ac:spMkLst>
            <pc:docMk/>
            <pc:sldMk cId="519733204" sldId="359"/>
            <ac:spMk id="2" creationId="{F82F79F8-BE60-92CC-B834-83A24396523F}"/>
          </ac:spMkLst>
        </pc:spChg>
        <pc:spChg chg="mod">
          <ac:chgData name="Pooja  Lad" userId="72873d74-4502-40f0-bc4b-f8290773c2b0" providerId="ADAL" clId="{EE17F715-BC42-4239-A00A-659886076626}" dt="2023-06-08T07:29:05.370" v="1147" actId="1076"/>
          <ac:spMkLst>
            <pc:docMk/>
            <pc:sldMk cId="519733204" sldId="359"/>
            <ac:spMk id="4" creationId="{302861EF-5DFD-A442-C716-FFFBA96C671E}"/>
          </ac:spMkLst>
        </pc:spChg>
        <pc:grpChg chg="mod">
          <ac:chgData name="Pooja  Lad" userId="72873d74-4502-40f0-bc4b-f8290773c2b0" providerId="ADAL" clId="{EE17F715-BC42-4239-A00A-659886076626}" dt="2023-06-08T07:29:02.584" v="1146"/>
          <ac:grpSpMkLst>
            <pc:docMk/>
            <pc:sldMk cId="519733204" sldId="359"/>
            <ac:grpSpMk id="1" creationId="{00000000-0000-0000-0000-000000000000}"/>
          </ac:grpSpMkLst>
        </pc:grpChg>
        <pc:grpChg chg="add mod">
          <ac:chgData name="Pooja  Lad" userId="72873d74-4502-40f0-bc4b-f8290773c2b0" providerId="ADAL" clId="{EE17F715-BC42-4239-A00A-659886076626}" dt="2023-06-08T07:29:05.370" v="1147" actId="1076"/>
          <ac:grpSpMkLst>
            <pc:docMk/>
            <pc:sldMk cId="519733204" sldId="359"/>
            <ac:grpSpMk id="3" creationId="{AD09FF6D-E506-F20A-14F4-5572DCA54C83}"/>
          </ac:grpSpMkLst>
        </pc:grpChg>
        <pc:picChg chg="mod">
          <ac:chgData name="Pooja  Lad" userId="72873d74-4502-40f0-bc4b-f8290773c2b0" providerId="ADAL" clId="{EE17F715-BC42-4239-A00A-659886076626}" dt="2023-06-08T07:29:05.370" v="1147" actId="1076"/>
          <ac:picMkLst>
            <pc:docMk/>
            <pc:sldMk cId="519733204" sldId="359"/>
            <ac:picMk id="2053" creationId="{ACC820FC-3213-D76F-9403-78BF0399A6C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C1A36-552B-4DFC-BC61-B8DEA0099B5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CE93A-EE60-43BC-80AB-79F9E174F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4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CE93A-EE60-43BC-80AB-79F9E174F1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4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CIP common to all option – for financing opportunities..</a:t>
            </a:r>
            <a:r>
              <a:rPr lang="en-US" dirty="0" err="1"/>
              <a:t>est</a:t>
            </a:r>
            <a:r>
              <a:rPr lang="en-US" dirty="0"/>
              <a:t>. at $800m for IC and CV.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CE93A-EE60-43BC-80AB-79F9E174F1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3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16C4E-E43F-41FC-9C94-F2D09D2EA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B0A09C-D4CC-41D2-8704-7F1E7FA28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84675-BCDD-42B8-9D00-EBE081CCD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4D92-7970-4B59-BE0D-9A9A609C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C77A1-F992-441C-A725-EB46D1D0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04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2A63-2D80-4FDD-AB03-B5681FA4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E78B-8B62-44D5-9509-C86BF8FC5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9E55C-2903-40D4-9CBF-AE673161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677C3-E822-41C7-A591-0EFBA24E3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45F90-5953-428D-A441-4C5AD60D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0256B7-856A-406E-83B8-165CEDBED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6B6DB-669D-4312-80FA-07449481B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77F12-0868-48CB-8B3B-25957877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0E687-3CC1-44F4-9BBD-D0AB89B90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5FCF4-8F0F-4171-B254-29AAE24D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1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C63A9-FC62-46D5-83B4-7BC6368D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5629A-8882-4ABA-B94A-4615D3453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78600-82D6-4B1F-BD78-0D5CF842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C0206-9E38-4355-8B58-DB47EA27E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EEFB6-B875-4A47-AFBA-54BB0E86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7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0E30-545D-44D2-9554-730D51A2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9A0FF-69E7-467A-96C3-B0F79C42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5250B-D9EB-4847-B96D-A79B72D9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BBC0A-9FA7-40F7-8942-FE02E6F19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FFE5C-3648-41D7-88CE-DF7ECF91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9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4C6DA-0FD4-4F30-B941-199DF279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73E6A-CF9C-4FD1-94B0-B861ED6A1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FEC1E-D31A-4C5D-B409-F07B60076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9A064D-E68F-4519-9066-2AE55A6C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A82BC-369A-4D9F-B617-757E3828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BCA11-45D2-4023-8704-AEE54C7E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CD46-FF07-4B7D-816F-2148F75B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83087-1841-4A88-AC96-673CA81BF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6549F-3939-4339-8DDF-A834DF323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94027-24E8-487E-8063-4E8D544D1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8CA0F-D00F-480B-8E41-0EAB531A35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66C334-3A72-4401-8620-1D564C5BD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4F5C0C-BB4E-4626-9DBB-C0F16E7F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77B95E-47F9-466D-AD54-84C1073D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97CB3-0987-4EE8-925C-0A4F6E2F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7FC96-62B7-452C-9D10-387BA906B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50768-EFD6-4DC5-8AA4-244A40FB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AF28A-34F2-4ED4-B176-F0072808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4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36A5A-3B5B-4354-82EA-BA083815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8B4A12-2DDD-4E7E-AB8F-CEC2956A8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B9088-F02C-4ABF-9808-FAD81AE9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4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67E6-A3B6-452C-B311-29F20DF15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D54EB-7C44-4735-8320-3016C8141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CA168-A30A-45BE-85AA-36804B249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A09CF-5865-4B99-AD3A-6FE37FB9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80223-15BD-4C6C-85AA-891F4540C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FC95B-3D07-4579-B982-DA56EA7F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5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E685-5305-4DA7-87F9-C5546592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3D5C5D-7740-4EF0-8604-335E95B49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86956-2E7C-4248-B94D-163270DE3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4C49-2DAC-40FD-8CBA-D34FD876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0A0AD-CAA7-43E0-9B82-23DBAAD13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2F52F-16AC-437B-A85B-0DFCB1B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2A936-9EBB-4EDF-8E04-CAF39A38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0AF02-469F-45AC-BC65-35F74C272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EFC2F-5258-4321-A05D-53B6B5CD7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F48F3-B617-491A-A2B3-0B603265C858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02641-5088-44BC-97AB-3F97DC3A6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638AC-1915-47CD-93A3-4E550F880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A3A66-1CFB-4742-A6DC-2B7A44D9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7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9.jpe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image" Target="../media/image9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image" Target="../media/image9.jpe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11B2F08-3A24-8533-9F8E-5B63C487D7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</a:blip>
          <a:srcRect t="10595" b="10595"/>
          <a:stretch>
            <a:fillRect/>
          </a:stretch>
        </p:blipFill>
        <p:spPr>
          <a:xfrm>
            <a:off x="-457199" y="-3317"/>
            <a:ext cx="9384582" cy="6858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9364" y="976954"/>
            <a:ext cx="5783227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0"/>
              </a:lnSpc>
            </a:pPr>
            <a:r>
              <a:rPr lang="en-US" sz="3600" dirty="0">
                <a:solidFill>
                  <a:srgbClr val="002060"/>
                </a:solidFill>
                <a:latin typeface="Poppins ExtraBold"/>
              </a:rPr>
              <a:t>ALTERNATIVE GOVERNANCE AND ELECTRICITY SERVICE STUDY - IMPERIAL IRRIGATION DISTRICT </a:t>
            </a:r>
          </a:p>
        </p:txBody>
      </p:sp>
      <p:sp>
        <p:nvSpPr>
          <p:cNvPr id="19" name="AutoShape 19"/>
          <p:cNvSpPr/>
          <p:nvPr/>
        </p:nvSpPr>
        <p:spPr>
          <a:xfrm>
            <a:off x="628218" y="4439736"/>
            <a:ext cx="293463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>
            <a:off x="1" y="0"/>
            <a:ext cx="2769107" cy="769944"/>
          </a:xfrm>
          <a:custGeom>
            <a:avLst/>
            <a:gdLst/>
            <a:ahLst/>
            <a:cxnLst/>
            <a:rect l="l" t="t" r="r" b="b"/>
            <a:pathLst>
              <a:path w="4153661" h="1154916">
                <a:moveTo>
                  <a:pt x="0" y="0"/>
                </a:moveTo>
                <a:lnTo>
                  <a:pt x="4153661" y="0"/>
                </a:lnTo>
                <a:lnTo>
                  <a:pt x="4153661" y="1154916"/>
                </a:lnTo>
                <a:lnTo>
                  <a:pt x="0" y="1154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895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28217" y="5825392"/>
            <a:ext cx="1760847" cy="858175"/>
          </a:xfrm>
          <a:custGeom>
            <a:avLst/>
            <a:gdLst/>
            <a:ahLst/>
            <a:cxnLst/>
            <a:rect l="l" t="t" r="r" b="b"/>
            <a:pathLst>
              <a:path w="2641270" h="1287262">
                <a:moveTo>
                  <a:pt x="0" y="0"/>
                </a:moveTo>
                <a:lnTo>
                  <a:pt x="2641271" y="0"/>
                </a:lnTo>
                <a:lnTo>
                  <a:pt x="2641271" y="1287262"/>
                </a:lnTo>
                <a:lnTo>
                  <a:pt x="0" y="128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327490" y="5825392"/>
            <a:ext cx="1995430" cy="858175"/>
          </a:xfrm>
          <a:custGeom>
            <a:avLst/>
            <a:gdLst/>
            <a:ahLst/>
            <a:cxnLst/>
            <a:rect l="l" t="t" r="r" b="b"/>
            <a:pathLst>
              <a:path w="2993145" h="1287262">
                <a:moveTo>
                  <a:pt x="0" y="0"/>
                </a:moveTo>
                <a:lnTo>
                  <a:pt x="2993145" y="0"/>
                </a:lnTo>
                <a:lnTo>
                  <a:pt x="2993145" y="1287262"/>
                </a:lnTo>
                <a:lnTo>
                  <a:pt x="0" y="12872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28218" y="4722544"/>
            <a:ext cx="6253429" cy="92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32"/>
              </a:lnSpc>
            </a:pPr>
            <a:r>
              <a:rPr lang="en-US" dirty="0">
                <a:solidFill>
                  <a:srgbClr val="002060"/>
                </a:solidFill>
                <a:latin typeface="Poppins"/>
              </a:rPr>
              <a:t>Prepared For:</a:t>
            </a:r>
          </a:p>
          <a:p>
            <a:pPr>
              <a:lnSpc>
                <a:spcPts val="1832"/>
              </a:lnSpc>
            </a:pPr>
            <a:r>
              <a:rPr lang="en-US" dirty="0">
                <a:solidFill>
                  <a:srgbClr val="002060"/>
                </a:solidFill>
                <a:latin typeface="Poppins"/>
              </a:rPr>
              <a:t>Riverside and Imperial County </a:t>
            </a:r>
          </a:p>
          <a:p>
            <a:pPr>
              <a:lnSpc>
                <a:spcPts val="1832"/>
              </a:lnSpc>
            </a:pPr>
            <a:r>
              <a:rPr lang="en-US" dirty="0">
                <a:solidFill>
                  <a:srgbClr val="002060"/>
                </a:solidFill>
                <a:latin typeface="Poppins"/>
              </a:rPr>
              <a:t>Local Agency Formation Commissions</a:t>
            </a:r>
          </a:p>
          <a:p>
            <a:pPr>
              <a:lnSpc>
                <a:spcPts val="1832"/>
              </a:lnSpc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28217" y="3754466"/>
            <a:ext cx="4947212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6"/>
              </a:lnSpc>
            </a:pPr>
            <a:r>
              <a:rPr lang="en-US" sz="2000" dirty="0">
                <a:solidFill>
                  <a:srgbClr val="002060"/>
                </a:solidFill>
                <a:latin typeface="Poppins Bold"/>
              </a:rPr>
              <a:t>DRAFT STUDY REPORT – MARCH 2023</a:t>
            </a:r>
          </a:p>
          <a:p>
            <a:pPr>
              <a:lnSpc>
                <a:spcPts val="2256"/>
              </a:lnSpc>
              <a:spcBef>
                <a:spcPct val="0"/>
              </a:spcBef>
            </a:pPr>
            <a:endParaRPr lang="en-US" sz="1997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306F35E2-8C12-D391-277F-46E1369074A3}"/>
              </a:ext>
            </a:extLst>
          </p:cNvPr>
          <p:cNvSpPr/>
          <p:nvPr/>
        </p:nvSpPr>
        <p:spPr>
          <a:xfrm>
            <a:off x="16929084" y="2289113"/>
            <a:ext cx="7975613" cy="7072558"/>
          </a:xfrm>
          <a:custGeom>
            <a:avLst/>
            <a:gdLst/>
            <a:ahLst/>
            <a:cxnLst/>
            <a:rect l="l" t="t" r="r" b="b"/>
            <a:pathLst>
              <a:path w="4282440" h="370840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>
            <a:blip r:embed="rId6"/>
            <a:stretch>
              <a:fillRect l="-14946" r="-14946"/>
            </a:stretch>
          </a:blipFill>
        </p:spPr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641D175B-B366-B441-99B4-CAEF756B2210}"/>
              </a:ext>
            </a:extLst>
          </p:cNvPr>
          <p:cNvSpPr/>
          <p:nvPr/>
        </p:nvSpPr>
        <p:spPr>
          <a:xfrm>
            <a:off x="6204512" y="-6373"/>
            <a:ext cx="8101954" cy="6870748"/>
          </a:xfrm>
          <a:custGeom>
            <a:avLst/>
            <a:gdLst/>
            <a:ahLst/>
            <a:cxnLst/>
            <a:rect l="l" t="t" r="r" b="b"/>
            <a:pathLst>
              <a:path w="6948249" h="6013393">
                <a:moveTo>
                  <a:pt x="0" y="0"/>
                </a:moveTo>
                <a:lnTo>
                  <a:pt x="6948249" y="0"/>
                </a:lnTo>
                <a:lnTo>
                  <a:pt x="6948249" y="6013393"/>
                </a:lnTo>
                <a:lnTo>
                  <a:pt x="0" y="60133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7" name="Picture 36" descr="A picture containing outdoor, mountain, sky, tree&#10;&#10;Description automatically generated">
            <a:extLst>
              <a:ext uri="{FF2B5EF4-FFF2-40B4-BE49-F238E27FC236}">
                <a16:creationId xmlns:a16="http://schemas.microsoft.com/office/drawing/2014/main" id="{C203E51A-69B6-73E0-FAEF-7AE7E6CB09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 r="15192" b="13151"/>
          <a:stretch/>
        </p:blipFill>
        <p:spPr>
          <a:xfrm>
            <a:off x="6488964" y="-557717"/>
            <a:ext cx="9568938" cy="7973434"/>
          </a:xfrm>
          <a:prstGeom prst="hexagon">
            <a:avLst>
              <a:gd name="adj" fmla="val 29456"/>
              <a:gd name="vf" fmla="val 115470"/>
            </a:avLst>
          </a:prstGeom>
          <a:ln w="158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2418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0246C6-3C6F-CE55-65B1-819207285D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9000"/>
          </a:blip>
          <a:srcRect t="10595" b="105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27C0C5-C716-2E72-DED1-19907F731B89}"/>
              </a:ext>
            </a:extLst>
          </p:cNvPr>
          <p:cNvSpPr txBox="1">
            <a:spLocks/>
          </p:cNvSpPr>
          <p:nvPr/>
        </p:nvSpPr>
        <p:spPr>
          <a:xfrm>
            <a:off x="499872" y="2883659"/>
            <a:ext cx="5473700" cy="33559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Public and Local Governed Entity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Provides Representation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Maintain Advisory Role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Flexible Financing Opportunities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Ability to Own Assets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Financial Policy Oversight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Capital Planning Oversight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Structure Easy to Implement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Expands Public Benefits </a:t>
            </a:r>
          </a:p>
          <a:p>
            <a:endParaRPr lang="en-US" sz="1800" spc="2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lang="en-US" sz="20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497EB0-A918-9240-D63F-B5D24676E0AB}"/>
              </a:ext>
            </a:extLst>
          </p:cNvPr>
          <p:cNvSpPr txBox="1">
            <a:spLocks/>
          </p:cNvSpPr>
          <p:nvPr/>
        </p:nvSpPr>
        <p:spPr>
          <a:xfrm>
            <a:off x="6370828" y="2883658"/>
            <a:ext cx="5473700" cy="33559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Achieve Industry Standards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Use of Efficient Public Resources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Promotes Local Energy Programs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Achieve Vertically Integrated Status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Ability to Adapt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Minimizes Financial Risk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Local Control of Distribution Assets </a:t>
            </a:r>
          </a:p>
          <a:p>
            <a:r>
              <a:rPr lang="en-US" sz="18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Maximize Public Involvement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F97715-F774-8D16-E8D2-3F66428AF99D}"/>
              </a:ext>
            </a:extLst>
          </p:cNvPr>
          <p:cNvSpPr txBox="1">
            <a:spLocks/>
          </p:cNvSpPr>
          <p:nvPr/>
        </p:nvSpPr>
        <p:spPr>
          <a:xfrm>
            <a:off x="838200" y="1612901"/>
            <a:ext cx="10515600" cy="82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following objectives were established to aid in the review and assessment of each Alternative Option. </a:t>
            </a:r>
          </a:p>
          <a:p>
            <a:pPr algn="ctr"/>
            <a:endParaRPr lang="en-US" sz="2400" dirty="0">
              <a:solidFill>
                <a:srgbClr val="263F6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2303CC-2D27-6294-E30D-0A3DA842D16D}"/>
              </a:ext>
            </a:extLst>
          </p:cNvPr>
          <p:cNvSpPr/>
          <p:nvPr/>
        </p:nvSpPr>
        <p:spPr>
          <a:xfrm rot="5400000">
            <a:off x="8585971" y="3258557"/>
            <a:ext cx="6864586" cy="347472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25B7A3B-4801-6F13-4E85-B919F9C92452}"/>
              </a:ext>
            </a:extLst>
          </p:cNvPr>
          <p:cNvSpPr txBox="1"/>
          <p:nvPr/>
        </p:nvSpPr>
        <p:spPr>
          <a:xfrm>
            <a:off x="1570698" y="233680"/>
            <a:ext cx="9050603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4105" dirty="0">
                <a:solidFill>
                  <a:srgbClr val="263F6B"/>
                </a:solidFill>
                <a:latin typeface="Poppins ExtraBold"/>
              </a:rPr>
              <a:t>STAKEHOLDER-DRIVEN FOUNDATION OBJECTIVES</a:t>
            </a:r>
          </a:p>
        </p:txBody>
      </p:sp>
    </p:spTree>
    <p:extLst>
      <p:ext uri="{BB962C8B-B14F-4D97-AF65-F5344CB8AC3E}">
        <p14:creationId xmlns:p14="http://schemas.microsoft.com/office/powerpoint/2010/main" val="167157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0246C6-3C6F-CE55-65B1-819207285D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</a:blip>
          <a:srcRect t="10595" b="10595"/>
          <a:stretch>
            <a:fillRect/>
          </a:stretch>
        </p:blipFill>
        <p:spPr>
          <a:xfrm>
            <a:off x="17360" y="45667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D86E31-8307-E0A6-2292-EDE783F4F6C0}"/>
              </a:ext>
            </a:extLst>
          </p:cNvPr>
          <p:cNvSpPr/>
          <p:nvPr/>
        </p:nvSpPr>
        <p:spPr>
          <a:xfrm rot="5400000">
            <a:off x="5922263" y="5359596"/>
            <a:ext cx="12192000" cy="347472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D8DC778B-8D88-2AF7-57D8-576137034750}"/>
              </a:ext>
            </a:extLst>
          </p:cNvPr>
          <p:cNvGrpSpPr/>
          <p:nvPr/>
        </p:nvGrpSpPr>
        <p:grpSpPr>
          <a:xfrm>
            <a:off x="0" y="-127123"/>
            <a:ext cx="12192000" cy="2472921"/>
            <a:chOff x="0" y="0"/>
            <a:chExt cx="6671512" cy="2316725"/>
          </a:xfrm>
          <a:solidFill>
            <a:srgbClr val="003664">
              <a:alpha val="80000"/>
            </a:srgbClr>
          </a:solidFill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5841489-CC74-D7B2-BFA8-FFABD3FB5893}"/>
                </a:ext>
              </a:extLst>
            </p:cNvPr>
            <p:cNvSpPr/>
            <p:nvPr/>
          </p:nvSpPr>
          <p:spPr>
            <a:xfrm>
              <a:off x="0" y="0"/>
              <a:ext cx="6671512" cy="2316725"/>
            </a:xfrm>
            <a:custGeom>
              <a:avLst/>
              <a:gdLst/>
              <a:ahLst/>
              <a:cxnLst/>
              <a:rect l="l" t="t" r="r" b="b"/>
              <a:pathLst>
                <a:path w="6671512" h="2316725">
                  <a:moveTo>
                    <a:pt x="0" y="0"/>
                  </a:moveTo>
                  <a:lnTo>
                    <a:pt x="6671512" y="0"/>
                  </a:lnTo>
                  <a:lnTo>
                    <a:pt x="6671512" y="2316725"/>
                  </a:lnTo>
                  <a:lnTo>
                    <a:pt x="0" y="2316725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AutoShape 9">
            <a:extLst>
              <a:ext uri="{FF2B5EF4-FFF2-40B4-BE49-F238E27FC236}">
                <a16:creationId xmlns:a16="http://schemas.microsoft.com/office/drawing/2014/main" id="{2F3FBACB-3FD7-28D8-8309-86B7022C3730}"/>
              </a:ext>
            </a:extLst>
          </p:cNvPr>
          <p:cNvSpPr/>
          <p:nvPr/>
        </p:nvSpPr>
        <p:spPr>
          <a:xfrm rot="-5400000">
            <a:off x="2082526" y="4954561"/>
            <a:ext cx="2057400" cy="0"/>
          </a:xfrm>
          <a:prstGeom prst="line">
            <a:avLst/>
          </a:prstGeom>
          <a:ln w="9525" cap="flat">
            <a:solidFill>
              <a:srgbClr val="2B4A9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E43DC058-168E-2955-7B4C-91F9D9985026}"/>
              </a:ext>
            </a:extLst>
          </p:cNvPr>
          <p:cNvSpPr/>
          <p:nvPr/>
        </p:nvSpPr>
        <p:spPr>
          <a:xfrm rot="-5400000">
            <a:off x="8156936" y="4954561"/>
            <a:ext cx="2057400" cy="0"/>
          </a:xfrm>
          <a:prstGeom prst="line">
            <a:avLst/>
          </a:prstGeom>
          <a:ln w="9525" cap="flat">
            <a:solidFill>
              <a:srgbClr val="2B4A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F1172289-54A9-3CA8-A27B-8389A92B59C0}"/>
              </a:ext>
            </a:extLst>
          </p:cNvPr>
          <p:cNvSpPr txBox="1"/>
          <p:nvPr/>
        </p:nvSpPr>
        <p:spPr>
          <a:xfrm>
            <a:off x="187332" y="236465"/>
            <a:ext cx="5630294" cy="1567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000" spc="200" dirty="0">
                <a:solidFill>
                  <a:srgbClr val="F4F4F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Alternative </a:t>
            </a:r>
          </a:p>
          <a:p>
            <a:pPr algn="ctr">
              <a:lnSpc>
                <a:spcPts val="4200"/>
              </a:lnSpc>
            </a:pPr>
            <a:r>
              <a:rPr lang="en-US" sz="4000" spc="200" dirty="0">
                <a:solidFill>
                  <a:srgbClr val="F4F4F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Option  1:</a:t>
            </a:r>
          </a:p>
          <a:p>
            <a:pPr algn="ctr">
              <a:lnSpc>
                <a:spcPts val="4200"/>
              </a:lnSpc>
            </a:pPr>
            <a:r>
              <a:rPr lang="en-US" sz="2400" spc="200" dirty="0">
                <a:solidFill>
                  <a:srgbClr val="F4F4F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IID Continues to Provide Service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D7AEC3EB-B10D-B883-E8DD-0A9B20C87AA9}"/>
              </a:ext>
            </a:extLst>
          </p:cNvPr>
          <p:cNvSpPr/>
          <p:nvPr/>
        </p:nvSpPr>
        <p:spPr>
          <a:xfrm rot="-5400000">
            <a:off x="5065757" y="4954561"/>
            <a:ext cx="2057400" cy="0"/>
          </a:xfrm>
          <a:prstGeom prst="line">
            <a:avLst/>
          </a:prstGeom>
          <a:ln w="9525" cap="flat">
            <a:solidFill>
              <a:srgbClr val="2B4A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9F31ED7-0EA0-1335-5285-805CB93E11FB}"/>
              </a:ext>
            </a:extLst>
          </p:cNvPr>
          <p:cNvSpPr txBox="1"/>
          <p:nvPr/>
        </p:nvSpPr>
        <p:spPr>
          <a:xfrm>
            <a:off x="187332" y="3835271"/>
            <a:ext cx="2743200" cy="1247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/>
            <a:r>
              <a:rPr lang="en-US" b="1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Option 1.A</a:t>
            </a:r>
          </a:p>
          <a:p>
            <a:pPr marL="215912" lvl="1" algn="ctr"/>
            <a:endParaRPr lang="en-US" spc="2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15912" lvl="1" algn="ctr">
              <a:lnSpc>
                <a:spcPts val="2800"/>
              </a:lnSpc>
            </a:pPr>
            <a:r>
              <a:rPr lang="en-US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Maintain status quo</a:t>
            </a:r>
            <a:r>
              <a:rPr lang="en-US" spc="20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. </a:t>
            </a:r>
            <a:endParaRPr lang="en-US" spc="2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C916308-68F7-9687-3FAF-CC0F02272DCF}"/>
              </a:ext>
            </a:extLst>
          </p:cNvPr>
          <p:cNvSpPr txBox="1"/>
          <p:nvPr/>
        </p:nvSpPr>
        <p:spPr>
          <a:xfrm>
            <a:off x="3150346" y="3812274"/>
            <a:ext cx="2743200" cy="2683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/>
            <a:r>
              <a:rPr lang="en-US" b="1" spc="20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Option 1.B </a:t>
            </a:r>
          </a:p>
          <a:p>
            <a:pPr marL="215912" lvl="1" algn="ctr"/>
            <a:endParaRPr lang="en-US" spc="20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15912" lvl="1" algn="ctr">
              <a:lnSpc>
                <a:spcPts val="2800"/>
              </a:lnSpc>
            </a:pPr>
            <a:r>
              <a:rPr lang="en-US" spc="20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Annex Coachella Valley service territory into IID and adjust jurisdictional boundary.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5BB7E8C4-E7D4-AFDB-6CC5-501AFE1A8E0F}"/>
              </a:ext>
            </a:extLst>
          </p:cNvPr>
          <p:cNvSpPr txBox="1"/>
          <p:nvPr/>
        </p:nvSpPr>
        <p:spPr>
          <a:xfrm>
            <a:off x="9076375" y="3812274"/>
            <a:ext cx="2743200" cy="1248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>
              <a:lnSpc>
                <a:spcPct val="114000"/>
              </a:lnSpc>
            </a:pPr>
            <a:r>
              <a:rPr lang="en-US" b="1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Option 1.D</a:t>
            </a:r>
          </a:p>
          <a:p>
            <a:pPr marL="215912" lvl="1" algn="ctr">
              <a:lnSpc>
                <a:spcPct val="114000"/>
              </a:lnSpc>
            </a:pPr>
            <a:endParaRPr lang="en-US" spc="2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15912" lvl="1" algn="ctr">
              <a:lnSpc>
                <a:spcPct val="114000"/>
              </a:lnSpc>
            </a:pPr>
            <a:r>
              <a:rPr lang="en-US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Establish a Joint Powers Authority 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7F8E0275-B5A8-0B0B-5D6D-3CD586CA7CE0}"/>
              </a:ext>
            </a:extLst>
          </p:cNvPr>
          <p:cNvSpPr txBox="1"/>
          <p:nvPr/>
        </p:nvSpPr>
        <p:spPr>
          <a:xfrm>
            <a:off x="237395" y="2478371"/>
            <a:ext cx="11496797" cy="68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spc="5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following option are not exclusive and indented to provide a general indication of the best-suited alternatives for consideration. </a:t>
            </a:r>
          </a:p>
        </p:txBody>
      </p:sp>
      <p:pic>
        <p:nvPicPr>
          <p:cNvPr id="14" name="Picture 13" descr="A sign in a park&#10;&#10;Description automatically generated with low confidence">
            <a:extLst>
              <a:ext uri="{FF2B5EF4-FFF2-40B4-BE49-F238E27FC236}">
                <a16:creationId xmlns:a16="http://schemas.microsoft.com/office/drawing/2014/main" id="{009042DA-50C9-7AD1-FEFC-425B4BD44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3" t="969" r="3600" b="-969"/>
          <a:stretch/>
        </p:blipFill>
        <p:spPr>
          <a:xfrm>
            <a:off x="5865052" y="14515"/>
            <a:ext cx="5950096" cy="2148840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ABA5CAC7-50F1-D9F0-C6A2-A11CBEA674A8}"/>
              </a:ext>
            </a:extLst>
          </p:cNvPr>
          <p:cNvSpPr txBox="1"/>
          <p:nvPr/>
        </p:nvSpPr>
        <p:spPr>
          <a:xfrm>
            <a:off x="6113360" y="3812273"/>
            <a:ext cx="2743200" cy="2324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/>
            <a:r>
              <a:rPr lang="en-US" b="1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Option 1.C </a:t>
            </a:r>
          </a:p>
          <a:p>
            <a:pPr marL="215912" lvl="1" algn="ctr"/>
            <a:endParaRPr lang="en-US" spc="2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15912" lvl="1" algn="ctr">
              <a:lnSpc>
                <a:spcPts val="2800"/>
              </a:lnSpc>
            </a:pPr>
            <a:r>
              <a:rPr lang="en-US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Create IID sub-Board of Directors for Coachella Valley electrical service oversight.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1314FC2-A681-39A9-5CA9-5F827B509D24}"/>
              </a:ext>
            </a:extLst>
          </p:cNvPr>
          <p:cNvSpPr txBox="1"/>
          <p:nvPr/>
        </p:nvSpPr>
        <p:spPr>
          <a:xfrm>
            <a:off x="-5049" y="6615049"/>
            <a:ext cx="11776805" cy="18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100" spc="50" dirty="0">
                <a:solidFill>
                  <a:srgbClr val="212423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Note (1)  Option does not change IID’s water service boundary, water services to remain under the sole responsibility of the current IID Board of Directors.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8E4914-3A16-7055-3DDE-B8D6FC225932}"/>
              </a:ext>
            </a:extLst>
          </p:cNvPr>
          <p:cNvSpPr txBox="1"/>
          <p:nvPr/>
        </p:nvSpPr>
        <p:spPr>
          <a:xfrm>
            <a:off x="1243306" y="4171599"/>
            <a:ext cx="880588" cy="19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b="1" spc="50" dirty="0">
                <a:solidFill>
                  <a:srgbClr val="263F6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(Note 1)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BB171D02-9E7C-AC26-CAC3-82BFD403F331}"/>
              </a:ext>
            </a:extLst>
          </p:cNvPr>
          <p:cNvSpPr txBox="1"/>
          <p:nvPr/>
        </p:nvSpPr>
        <p:spPr>
          <a:xfrm>
            <a:off x="7168003" y="4116031"/>
            <a:ext cx="880588" cy="19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b="1" spc="50" dirty="0">
                <a:solidFill>
                  <a:srgbClr val="263F6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(Note 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B27150-824F-4726-6530-18F4886C6167}"/>
              </a:ext>
            </a:extLst>
          </p:cNvPr>
          <p:cNvSpPr txBox="1"/>
          <p:nvPr/>
        </p:nvSpPr>
        <p:spPr>
          <a:xfrm>
            <a:off x="10075117" y="4116031"/>
            <a:ext cx="880588" cy="19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b="1" spc="50" dirty="0">
                <a:solidFill>
                  <a:srgbClr val="263F6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(Note 1)</a:t>
            </a:r>
          </a:p>
        </p:txBody>
      </p:sp>
    </p:spTree>
    <p:extLst>
      <p:ext uri="{BB962C8B-B14F-4D97-AF65-F5344CB8AC3E}">
        <p14:creationId xmlns:p14="http://schemas.microsoft.com/office/powerpoint/2010/main" val="2769835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0246C6-3C6F-CE55-65B1-819207285D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</a:blip>
          <a:srcRect t="10595" b="105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7E48E8-D4F6-1CB7-8441-59FE473AE7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</a:blip>
          <a:srcRect t="10595" b="10595"/>
          <a:stretch>
            <a:fillRect/>
          </a:stretch>
        </p:blipFill>
        <p:spPr>
          <a:xfrm>
            <a:off x="0" y="134956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533E44-74D2-15FD-4868-BCA2A915E3C1}"/>
              </a:ext>
            </a:extLst>
          </p:cNvPr>
          <p:cNvSpPr/>
          <p:nvPr/>
        </p:nvSpPr>
        <p:spPr>
          <a:xfrm rot="5400000">
            <a:off x="8360663" y="3026664"/>
            <a:ext cx="7315200" cy="347472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D5060F5-1104-FA97-5C5A-68BA291DB56D}"/>
              </a:ext>
            </a:extLst>
          </p:cNvPr>
          <p:cNvGrpSpPr/>
          <p:nvPr/>
        </p:nvGrpSpPr>
        <p:grpSpPr>
          <a:xfrm>
            <a:off x="0" y="-127123"/>
            <a:ext cx="12192000" cy="2472921"/>
            <a:chOff x="0" y="0"/>
            <a:chExt cx="6671512" cy="2316725"/>
          </a:xfrm>
          <a:solidFill>
            <a:srgbClr val="003664">
              <a:alpha val="80000"/>
            </a:srgbClr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068C9FA-FF52-D0C5-FD8E-B0DEE7DAE680}"/>
                </a:ext>
              </a:extLst>
            </p:cNvPr>
            <p:cNvSpPr/>
            <p:nvPr/>
          </p:nvSpPr>
          <p:spPr>
            <a:xfrm>
              <a:off x="0" y="0"/>
              <a:ext cx="6671512" cy="2316725"/>
            </a:xfrm>
            <a:custGeom>
              <a:avLst/>
              <a:gdLst/>
              <a:ahLst/>
              <a:cxnLst/>
              <a:rect l="l" t="t" r="r" b="b"/>
              <a:pathLst>
                <a:path w="6671512" h="2316725">
                  <a:moveTo>
                    <a:pt x="0" y="0"/>
                  </a:moveTo>
                  <a:lnTo>
                    <a:pt x="6671512" y="0"/>
                  </a:lnTo>
                  <a:lnTo>
                    <a:pt x="6671512" y="2316725"/>
                  </a:lnTo>
                  <a:lnTo>
                    <a:pt x="0" y="2316725"/>
                  </a:lnTo>
                  <a:close/>
                </a:path>
              </a:pathLst>
            </a:custGeom>
            <a:grpFill/>
          </p:spPr>
        </p:sp>
      </p:grpSp>
      <p:sp>
        <p:nvSpPr>
          <p:cNvPr id="7" name="AutoShape 9">
            <a:extLst>
              <a:ext uri="{FF2B5EF4-FFF2-40B4-BE49-F238E27FC236}">
                <a16:creationId xmlns:a16="http://schemas.microsoft.com/office/drawing/2014/main" id="{A2FB765E-B42E-BFE6-3A9A-84E42822D35A}"/>
              </a:ext>
            </a:extLst>
          </p:cNvPr>
          <p:cNvSpPr/>
          <p:nvPr/>
        </p:nvSpPr>
        <p:spPr>
          <a:xfrm rot="-5400000">
            <a:off x="2306941" y="4972752"/>
            <a:ext cx="2057400" cy="0"/>
          </a:xfrm>
          <a:prstGeom prst="line">
            <a:avLst/>
          </a:prstGeom>
          <a:ln w="9525" cap="flat">
            <a:solidFill>
              <a:srgbClr val="2B4A9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3638EC4C-30D7-05AE-8567-C14E0AC77CDA}"/>
              </a:ext>
            </a:extLst>
          </p:cNvPr>
          <p:cNvSpPr/>
          <p:nvPr/>
        </p:nvSpPr>
        <p:spPr>
          <a:xfrm rot="-5400000">
            <a:off x="8071211" y="4972752"/>
            <a:ext cx="2057400" cy="0"/>
          </a:xfrm>
          <a:prstGeom prst="line">
            <a:avLst/>
          </a:prstGeom>
          <a:ln w="9525" cap="flat">
            <a:solidFill>
              <a:srgbClr val="2B4A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B756E9C9-9FCE-A420-9375-B3410347D6D8}"/>
              </a:ext>
            </a:extLst>
          </p:cNvPr>
          <p:cNvSpPr txBox="1"/>
          <p:nvPr/>
        </p:nvSpPr>
        <p:spPr>
          <a:xfrm>
            <a:off x="372871" y="296235"/>
            <a:ext cx="5331028" cy="1567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000" spc="200" dirty="0">
                <a:solidFill>
                  <a:srgbClr val="F4F4F4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Alternative Option 2:</a:t>
            </a:r>
          </a:p>
          <a:p>
            <a:pPr algn="ctr">
              <a:lnSpc>
                <a:spcPts val="4200"/>
              </a:lnSpc>
            </a:pPr>
            <a:r>
              <a:rPr lang="en-US" sz="2400" spc="200" dirty="0">
                <a:solidFill>
                  <a:srgbClr val="F4F4F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IID Terminates Electric Service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EB40AFCA-E541-E7FB-8D85-3DA33E241D20}"/>
              </a:ext>
            </a:extLst>
          </p:cNvPr>
          <p:cNvSpPr/>
          <p:nvPr/>
        </p:nvSpPr>
        <p:spPr>
          <a:xfrm rot="-5400000">
            <a:off x="5067300" y="4972752"/>
            <a:ext cx="2057400" cy="0"/>
          </a:xfrm>
          <a:prstGeom prst="line">
            <a:avLst/>
          </a:prstGeom>
          <a:ln w="9525" cap="flat">
            <a:solidFill>
              <a:srgbClr val="2B4A9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0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BFA912EB-4B7E-7E08-5443-4DA045A35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24" y="0"/>
            <a:ext cx="5923451" cy="2240280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4B0E0046-EA26-625E-3071-49873389E2C7}"/>
              </a:ext>
            </a:extLst>
          </p:cNvPr>
          <p:cNvSpPr txBox="1"/>
          <p:nvPr/>
        </p:nvSpPr>
        <p:spPr>
          <a:xfrm>
            <a:off x="482527" y="3845011"/>
            <a:ext cx="2743200" cy="2324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/>
            <a:r>
              <a:rPr lang="en-US" b="1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Option 2.A</a:t>
            </a:r>
          </a:p>
          <a:p>
            <a:pPr marL="215912" lvl="1" algn="ctr"/>
            <a:endParaRPr lang="en-US" spc="2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15912" lvl="1" algn="ctr">
              <a:lnSpc>
                <a:spcPts val="2800"/>
              </a:lnSpc>
            </a:pPr>
            <a:r>
              <a:rPr lang="en-US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Dissolution and Merger with Investor-Owned Utility. </a:t>
            </a:r>
          </a:p>
          <a:p>
            <a:pPr marL="215912" lvl="1">
              <a:lnSpc>
                <a:spcPts val="2800"/>
              </a:lnSpc>
            </a:pPr>
            <a:endParaRPr lang="en-US" spc="2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4EAA9-E90C-EFF9-8165-16C846D6EBD3}"/>
              </a:ext>
            </a:extLst>
          </p:cNvPr>
          <p:cNvSpPr txBox="1"/>
          <p:nvPr/>
        </p:nvSpPr>
        <p:spPr>
          <a:xfrm>
            <a:off x="3318682" y="3821336"/>
            <a:ext cx="2743200" cy="160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/>
            <a:r>
              <a:rPr lang="en-US" b="1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Option 2.B </a:t>
            </a:r>
          </a:p>
          <a:p>
            <a:pPr marL="215912" lvl="1" algn="ctr"/>
            <a:endParaRPr lang="en-US" spc="2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15912" lvl="1" algn="ctr">
              <a:lnSpc>
                <a:spcPts val="2800"/>
              </a:lnSpc>
            </a:pPr>
            <a:r>
              <a:rPr lang="en-US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Form a New Utility District with specific roles.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D129888-1FD3-2424-A4A7-A1B41E13DD50}"/>
              </a:ext>
            </a:extLst>
          </p:cNvPr>
          <p:cNvSpPr txBox="1"/>
          <p:nvPr/>
        </p:nvSpPr>
        <p:spPr>
          <a:xfrm>
            <a:off x="8990992" y="3821336"/>
            <a:ext cx="2743200" cy="1880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>
              <a:lnSpc>
                <a:spcPct val="114000"/>
              </a:lnSpc>
            </a:pPr>
            <a:r>
              <a:rPr lang="en-US" b="1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Option 2.D</a:t>
            </a:r>
          </a:p>
          <a:p>
            <a:pPr marL="215912" lvl="1" algn="ctr">
              <a:lnSpc>
                <a:spcPct val="114000"/>
              </a:lnSpc>
            </a:pPr>
            <a:endParaRPr lang="en-US" spc="2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15912" lvl="1" algn="ctr">
              <a:lnSpc>
                <a:spcPct val="114000"/>
              </a:lnSpc>
            </a:pPr>
            <a:r>
              <a:rPr lang="en-US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Form a Community Choice Aggregation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92DEA8C7-2805-2915-8BE8-734515E8E9DE}"/>
              </a:ext>
            </a:extLst>
          </p:cNvPr>
          <p:cNvSpPr txBox="1"/>
          <p:nvPr/>
        </p:nvSpPr>
        <p:spPr>
          <a:xfrm>
            <a:off x="6154837" y="3821335"/>
            <a:ext cx="2743200" cy="1965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/>
            <a:r>
              <a:rPr lang="en-US" b="1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Option 2.C </a:t>
            </a:r>
          </a:p>
          <a:p>
            <a:pPr marL="215912" lvl="1" algn="ctr"/>
            <a:endParaRPr lang="en-US" spc="200" dirty="0">
              <a:solidFill>
                <a:srgbClr val="263F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15912" lvl="1" algn="ctr">
              <a:lnSpc>
                <a:spcPts val="2800"/>
              </a:lnSpc>
            </a:pPr>
            <a:r>
              <a:rPr lang="en-US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Form a New Vertically Integrated Utility District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59FE1EC-05EB-F4B0-FA40-7EA80C33B775}"/>
              </a:ext>
            </a:extLst>
          </p:cNvPr>
          <p:cNvSpPr txBox="1"/>
          <p:nvPr/>
        </p:nvSpPr>
        <p:spPr>
          <a:xfrm>
            <a:off x="237395" y="2478371"/>
            <a:ext cx="11496797" cy="68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spc="5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following option are not exclusive and indented to provide a general indication of the best-suited alternatives for consideration.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4135A-B703-8650-6054-E11B46D574BE}"/>
              </a:ext>
            </a:extLst>
          </p:cNvPr>
          <p:cNvSpPr txBox="1"/>
          <p:nvPr/>
        </p:nvSpPr>
        <p:spPr>
          <a:xfrm>
            <a:off x="64136" y="6607645"/>
            <a:ext cx="11776805" cy="18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100" spc="50" dirty="0">
                <a:solidFill>
                  <a:srgbClr val="21242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Note (1)  Option does not change IID’s water service boundary, water services to remain under the sole responsibility of the current IID Board of Directors.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F7487F-17B8-6C93-DE8A-1264BE1FA11E}"/>
              </a:ext>
            </a:extLst>
          </p:cNvPr>
          <p:cNvSpPr txBox="1"/>
          <p:nvPr/>
        </p:nvSpPr>
        <p:spPr>
          <a:xfrm>
            <a:off x="1435687" y="4140673"/>
            <a:ext cx="880588" cy="19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b="1" spc="50" dirty="0">
                <a:solidFill>
                  <a:srgbClr val="263F6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(Note 1)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F0BC56FB-5384-BB4B-52DA-4E09FFA60209}"/>
              </a:ext>
            </a:extLst>
          </p:cNvPr>
          <p:cNvSpPr txBox="1"/>
          <p:nvPr/>
        </p:nvSpPr>
        <p:spPr>
          <a:xfrm>
            <a:off x="4331096" y="4104919"/>
            <a:ext cx="880588" cy="19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b="1" spc="50" dirty="0">
                <a:solidFill>
                  <a:srgbClr val="263F6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(Note 1)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36467117-9E66-631E-D586-4D6A9C415883}"/>
              </a:ext>
            </a:extLst>
          </p:cNvPr>
          <p:cNvSpPr txBox="1"/>
          <p:nvPr/>
        </p:nvSpPr>
        <p:spPr>
          <a:xfrm>
            <a:off x="7154497" y="4104919"/>
            <a:ext cx="880588" cy="19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b="1" spc="50" dirty="0">
                <a:solidFill>
                  <a:srgbClr val="263F6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(Note 1)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E7FF06B4-624C-426E-B1A6-AFBDE7F9D19D}"/>
              </a:ext>
            </a:extLst>
          </p:cNvPr>
          <p:cNvSpPr txBox="1"/>
          <p:nvPr/>
        </p:nvSpPr>
        <p:spPr>
          <a:xfrm>
            <a:off x="9886615" y="4104919"/>
            <a:ext cx="880588" cy="19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b="1" spc="50" dirty="0">
                <a:solidFill>
                  <a:srgbClr val="263F6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(Note 1)</a:t>
            </a:r>
          </a:p>
        </p:txBody>
      </p:sp>
    </p:spTree>
    <p:extLst>
      <p:ext uri="{BB962C8B-B14F-4D97-AF65-F5344CB8AC3E}">
        <p14:creationId xmlns:p14="http://schemas.microsoft.com/office/powerpoint/2010/main" val="122468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0246C6-3C6F-CE55-65B1-819207285D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</a:blip>
          <a:srcRect t="10595" b="105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7824B-BDCF-4CAF-1AA9-B2AD2690B1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0595" b="105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9F7F73-435E-4424-B915-9DCF0367D4A5}"/>
              </a:ext>
            </a:extLst>
          </p:cNvPr>
          <p:cNvGrpSpPr/>
          <p:nvPr/>
        </p:nvGrpSpPr>
        <p:grpSpPr>
          <a:xfrm>
            <a:off x="1076427" y="2448859"/>
            <a:ext cx="2395472" cy="2057400"/>
            <a:chOff x="0" y="0"/>
            <a:chExt cx="946359" cy="812800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FEEEE192-2203-96C7-3BCE-DA3D0408B213}"/>
                </a:ext>
              </a:extLst>
            </p:cNvPr>
            <p:cNvSpPr/>
            <p:nvPr/>
          </p:nvSpPr>
          <p:spPr>
            <a:xfrm>
              <a:off x="0" y="0"/>
              <a:ext cx="946359" cy="812800"/>
            </a:xfrm>
            <a:custGeom>
              <a:avLst/>
              <a:gdLst/>
              <a:ahLst/>
              <a:cxnLst/>
              <a:rect l="l" t="t" r="r" b="b"/>
              <a:pathLst>
                <a:path w="946359" h="812800">
                  <a:moveTo>
                    <a:pt x="0" y="0"/>
                  </a:moveTo>
                  <a:lnTo>
                    <a:pt x="946359" y="0"/>
                  </a:lnTo>
                  <a:lnTo>
                    <a:pt x="9463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63F6B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44208F1B-4DAF-68F0-F454-7CDF9C31EA1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7F4D00F0-8D9F-4A8C-0165-E2CED4374235}"/>
              </a:ext>
            </a:extLst>
          </p:cNvPr>
          <p:cNvSpPr txBox="1"/>
          <p:nvPr/>
        </p:nvSpPr>
        <p:spPr>
          <a:xfrm>
            <a:off x="1762568" y="552450"/>
            <a:ext cx="8666865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4105">
                <a:solidFill>
                  <a:srgbClr val="263F6B"/>
                </a:solidFill>
                <a:latin typeface="Poppins ExtraBold"/>
              </a:rPr>
              <a:t>SUMMARY OF FINDINGS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A95E57C2-2D1D-EE43-9588-398C5666BF61}"/>
              </a:ext>
            </a:extLst>
          </p:cNvPr>
          <p:cNvGrpSpPr/>
          <p:nvPr/>
        </p:nvGrpSpPr>
        <p:grpSpPr>
          <a:xfrm>
            <a:off x="8833486" y="2448859"/>
            <a:ext cx="2395472" cy="2057400"/>
            <a:chOff x="0" y="0"/>
            <a:chExt cx="946359" cy="812800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F34AC46-9AFE-EB09-1903-9F9E6AC74E02}"/>
                </a:ext>
              </a:extLst>
            </p:cNvPr>
            <p:cNvSpPr/>
            <p:nvPr/>
          </p:nvSpPr>
          <p:spPr>
            <a:xfrm>
              <a:off x="0" y="0"/>
              <a:ext cx="946359" cy="812800"/>
            </a:xfrm>
            <a:custGeom>
              <a:avLst/>
              <a:gdLst/>
              <a:ahLst/>
              <a:cxnLst/>
              <a:rect l="l" t="t" r="r" b="b"/>
              <a:pathLst>
                <a:path w="946359" h="812800">
                  <a:moveTo>
                    <a:pt x="0" y="0"/>
                  </a:moveTo>
                  <a:lnTo>
                    <a:pt x="946359" y="0"/>
                  </a:lnTo>
                  <a:lnTo>
                    <a:pt x="9463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63F6B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E3D47931-8E2A-64EA-830F-32570349BBF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6" name="Group 10">
            <a:extLst>
              <a:ext uri="{FF2B5EF4-FFF2-40B4-BE49-F238E27FC236}">
                <a16:creationId xmlns:a16="http://schemas.microsoft.com/office/drawing/2014/main" id="{A0C4A140-5C8E-7411-9B9E-F33C5BEB6F04}"/>
              </a:ext>
            </a:extLst>
          </p:cNvPr>
          <p:cNvGrpSpPr/>
          <p:nvPr/>
        </p:nvGrpSpPr>
        <p:grpSpPr>
          <a:xfrm>
            <a:off x="4932761" y="2448859"/>
            <a:ext cx="2395472" cy="2057400"/>
            <a:chOff x="0" y="0"/>
            <a:chExt cx="946359" cy="812800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7067F49-4DA7-87A7-9AAF-0F17F102A854}"/>
                </a:ext>
              </a:extLst>
            </p:cNvPr>
            <p:cNvSpPr/>
            <p:nvPr/>
          </p:nvSpPr>
          <p:spPr>
            <a:xfrm>
              <a:off x="0" y="0"/>
              <a:ext cx="946359" cy="812800"/>
            </a:xfrm>
            <a:custGeom>
              <a:avLst/>
              <a:gdLst/>
              <a:ahLst/>
              <a:cxnLst/>
              <a:rect l="l" t="t" r="r" b="b"/>
              <a:pathLst>
                <a:path w="946359" h="812800">
                  <a:moveTo>
                    <a:pt x="0" y="0"/>
                  </a:moveTo>
                  <a:lnTo>
                    <a:pt x="946359" y="0"/>
                  </a:lnTo>
                  <a:lnTo>
                    <a:pt x="94635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63F6B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FC2547B3-360C-AB4D-1D8D-20E29A4E333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11661199-0987-1D90-2174-24EE5EE822D0}"/>
              </a:ext>
            </a:extLst>
          </p:cNvPr>
          <p:cNvGrpSpPr/>
          <p:nvPr/>
        </p:nvGrpSpPr>
        <p:grpSpPr>
          <a:xfrm>
            <a:off x="1076427" y="4655984"/>
            <a:ext cx="2395472" cy="268038"/>
            <a:chOff x="0" y="0"/>
            <a:chExt cx="946359" cy="105891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FCC8401-BB71-93A1-05E3-8F854C4D1B8E}"/>
                </a:ext>
              </a:extLst>
            </p:cNvPr>
            <p:cNvSpPr/>
            <p:nvPr/>
          </p:nvSpPr>
          <p:spPr>
            <a:xfrm>
              <a:off x="0" y="0"/>
              <a:ext cx="946359" cy="105891"/>
            </a:xfrm>
            <a:custGeom>
              <a:avLst/>
              <a:gdLst/>
              <a:ahLst/>
              <a:cxnLst/>
              <a:rect l="l" t="t" r="r" b="b"/>
              <a:pathLst>
                <a:path w="946359" h="105891">
                  <a:moveTo>
                    <a:pt x="0" y="0"/>
                  </a:moveTo>
                  <a:lnTo>
                    <a:pt x="946359" y="0"/>
                  </a:lnTo>
                  <a:lnTo>
                    <a:pt x="946359" y="105891"/>
                  </a:lnTo>
                  <a:lnTo>
                    <a:pt x="0" y="105891"/>
                  </a:lnTo>
                  <a:close/>
                </a:path>
              </a:pathLst>
            </a:custGeom>
            <a:solidFill>
              <a:srgbClr val="6B6B6C"/>
            </a:solidFill>
          </p:spPr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9F6B4BF5-62DB-25E3-DE0D-7069FC8D950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2" name="Group 16">
            <a:extLst>
              <a:ext uri="{FF2B5EF4-FFF2-40B4-BE49-F238E27FC236}">
                <a16:creationId xmlns:a16="http://schemas.microsoft.com/office/drawing/2014/main" id="{8C4D2436-74F6-F795-4A00-11C80398C05F}"/>
              </a:ext>
            </a:extLst>
          </p:cNvPr>
          <p:cNvGrpSpPr/>
          <p:nvPr/>
        </p:nvGrpSpPr>
        <p:grpSpPr>
          <a:xfrm>
            <a:off x="4932761" y="4655984"/>
            <a:ext cx="2395472" cy="268038"/>
            <a:chOff x="0" y="0"/>
            <a:chExt cx="946359" cy="105891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0FB0331-898E-13DE-8D92-389D3B63ABCA}"/>
                </a:ext>
              </a:extLst>
            </p:cNvPr>
            <p:cNvSpPr/>
            <p:nvPr/>
          </p:nvSpPr>
          <p:spPr>
            <a:xfrm>
              <a:off x="0" y="0"/>
              <a:ext cx="946359" cy="105891"/>
            </a:xfrm>
            <a:custGeom>
              <a:avLst/>
              <a:gdLst/>
              <a:ahLst/>
              <a:cxnLst/>
              <a:rect l="l" t="t" r="r" b="b"/>
              <a:pathLst>
                <a:path w="946359" h="105891">
                  <a:moveTo>
                    <a:pt x="0" y="0"/>
                  </a:moveTo>
                  <a:lnTo>
                    <a:pt x="946359" y="0"/>
                  </a:lnTo>
                  <a:lnTo>
                    <a:pt x="946359" y="105891"/>
                  </a:lnTo>
                  <a:lnTo>
                    <a:pt x="0" y="105891"/>
                  </a:lnTo>
                  <a:close/>
                </a:path>
              </a:pathLst>
            </a:custGeom>
            <a:solidFill>
              <a:srgbClr val="6B6B6C"/>
            </a:solidFill>
          </p:spPr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B89CEBED-1680-A1A9-14D6-7E46FC2A0AE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2C63F498-71CD-1161-65C9-442690BB1272}"/>
              </a:ext>
            </a:extLst>
          </p:cNvPr>
          <p:cNvGrpSpPr/>
          <p:nvPr/>
        </p:nvGrpSpPr>
        <p:grpSpPr>
          <a:xfrm>
            <a:off x="8833486" y="4655984"/>
            <a:ext cx="2395472" cy="268038"/>
            <a:chOff x="0" y="0"/>
            <a:chExt cx="946359" cy="105891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D87A71BA-27A9-5CBA-C240-4AAFA0AF9467}"/>
                </a:ext>
              </a:extLst>
            </p:cNvPr>
            <p:cNvSpPr/>
            <p:nvPr/>
          </p:nvSpPr>
          <p:spPr>
            <a:xfrm>
              <a:off x="0" y="0"/>
              <a:ext cx="946359" cy="105891"/>
            </a:xfrm>
            <a:custGeom>
              <a:avLst/>
              <a:gdLst/>
              <a:ahLst/>
              <a:cxnLst/>
              <a:rect l="l" t="t" r="r" b="b"/>
              <a:pathLst>
                <a:path w="946359" h="105891">
                  <a:moveTo>
                    <a:pt x="0" y="0"/>
                  </a:moveTo>
                  <a:lnTo>
                    <a:pt x="946359" y="0"/>
                  </a:lnTo>
                  <a:lnTo>
                    <a:pt x="946359" y="105891"/>
                  </a:lnTo>
                  <a:lnTo>
                    <a:pt x="0" y="105891"/>
                  </a:lnTo>
                  <a:close/>
                </a:path>
              </a:pathLst>
            </a:custGeom>
            <a:solidFill>
              <a:srgbClr val="6B6B6C"/>
            </a:solidFill>
          </p:spPr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B49DBEE3-55CE-AFFD-67FE-7505CB43D56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8" name="TextBox 22">
            <a:extLst>
              <a:ext uri="{FF2B5EF4-FFF2-40B4-BE49-F238E27FC236}">
                <a16:creationId xmlns:a16="http://schemas.microsoft.com/office/drawing/2014/main" id="{AF8AB036-C505-026F-C137-10F62A91754A}"/>
              </a:ext>
            </a:extLst>
          </p:cNvPr>
          <p:cNvSpPr txBox="1"/>
          <p:nvPr/>
        </p:nvSpPr>
        <p:spPr>
          <a:xfrm>
            <a:off x="1254337" y="2845839"/>
            <a:ext cx="2039652" cy="117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0"/>
              </a:lnSpc>
              <a:spcBef>
                <a:spcPct val="0"/>
              </a:spcBef>
            </a:pPr>
            <a:r>
              <a:rPr lang="en-US" sz="2243">
                <a:solidFill>
                  <a:srgbClr val="FFFFFF"/>
                </a:solidFill>
                <a:latin typeface="Poppins Medium"/>
              </a:rPr>
              <a:t>Structure Easy to Implement</a:t>
            </a: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3F5D677C-FB06-A4D4-8EB2-6C966F1F0DF9}"/>
              </a:ext>
            </a:extLst>
          </p:cNvPr>
          <p:cNvSpPr txBox="1"/>
          <p:nvPr/>
        </p:nvSpPr>
        <p:spPr>
          <a:xfrm>
            <a:off x="5114855" y="2495498"/>
            <a:ext cx="2031283" cy="1905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  <a:spcBef>
                <a:spcPct val="0"/>
              </a:spcBef>
            </a:pPr>
            <a:r>
              <a:rPr lang="en-US" sz="2172">
                <a:solidFill>
                  <a:srgbClr val="FFFFFF"/>
                </a:solidFill>
                <a:latin typeface="Poppins Medium"/>
              </a:rPr>
              <a:t>Ability to Achieve Vertically Integrated Utility Status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1F652AC6-902F-FB29-552B-C00E4FB49CAB}"/>
              </a:ext>
            </a:extLst>
          </p:cNvPr>
          <p:cNvSpPr txBox="1"/>
          <p:nvPr/>
        </p:nvSpPr>
        <p:spPr>
          <a:xfrm>
            <a:off x="9097422" y="2716367"/>
            <a:ext cx="1867600" cy="146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9"/>
              </a:lnSpc>
              <a:spcBef>
                <a:spcPct val="0"/>
              </a:spcBef>
            </a:pPr>
            <a:r>
              <a:rPr lang="en-US" sz="2063">
                <a:solidFill>
                  <a:srgbClr val="FFFFFF"/>
                </a:solidFill>
                <a:latin typeface="Poppins Medium"/>
              </a:rPr>
              <a:t>Ability to Adapt to Future Changes</a:t>
            </a: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7A28E45E-B124-10B0-A942-F93E598B30D3}"/>
              </a:ext>
            </a:extLst>
          </p:cNvPr>
          <p:cNvSpPr txBox="1"/>
          <p:nvPr/>
        </p:nvSpPr>
        <p:spPr>
          <a:xfrm>
            <a:off x="839368" y="5076422"/>
            <a:ext cx="2918574" cy="1404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dirty="0">
                <a:solidFill>
                  <a:srgbClr val="263F6B"/>
                </a:solidFill>
                <a:latin typeface="Poppins Medium"/>
              </a:rPr>
              <a:t>Proposed structure should have </a:t>
            </a:r>
            <a:r>
              <a:rPr lang="en-US" u="sng" dirty="0">
                <a:solidFill>
                  <a:srgbClr val="263F6B"/>
                </a:solidFill>
                <a:latin typeface="Poppins Medium"/>
              </a:rPr>
              <a:t>limited legal, financial, and legislative complexity </a:t>
            </a:r>
            <a:r>
              <a:rPr lang="en-US" dirty="0">
                <a:solidFill>
                  <a:srgbClr val="263F6B"/>
                </a:solidFill>
                <a:latin typeface="Poppins Medium"/>
              </a:rPr>
              <a:t>as compared to status quo. </a:t>
            </a: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309099AF-CCCE-88AF-265E-C204D730708B}"/>
              </a:ext>
            </a:extLst>
          </p:cNvPr>
          <p:cNvSpPr txBox="1"/>
          <p:nvPr/>
        </p:nvSpPr>
        <p:spPr>
          <a:xfrm>
            <a:off x="2903363" y="1246489"/>
            <a:ext cx="6276358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27"/>
              </a:lnSpc>
              <a:spcBef>
                <a:spcPct val="0"/>
              </a:spcBef>
            </a:pPr>
            <a:r>
              <a:rPr lang="en-US" sz="2000" dirty="0">
                <a:solidFill>
                  <a:srgbClr val="263F6B"/>
                </a:solidFill>
                <a:latin typeface="Poppins"/>
              </a:rPr>
              <a:t>Several Alternative's support many stakeholder-driven Foundational Objectives, except for the following: 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A9DDCAB0-6E36-4D9F-B64B-68BA46871681}"/>
              </a:ext>
            </a:extLst>
          </p:cNvPr>
          <p:cNvSpPr txBox="1"/>
          <p:nvPr/>
        </p:nvSpPr>
        <p:spPr>
          <a:xfrm>
            <a:off x="8715181" y="5076421"/>
            <a:ext cx="2707294" cy="1679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dirty="0">
                <a:solidFill>
                  <a:srgbClr val="263F6B"/>
                </a:solidFill>
                <a:latin typeface="Poppins Medium"/>
              </a:rPr>
              <a:t>Structure that can be </a:t>
            </a:r>
            <a:r>
              <a:rPr lang="en-US" u="sng" dirty="0">
                <a:solidFill>
                  <a:srgbClr val="263F6B"/>
                </a:solidFill>
                <a:latin typeface="Poppins Medium"/>
              </a:rPr>
              <a:t>modified to align with future changes</a:t>
            </a:r>
            <a:r>
              <a:rPr lang="en-US" dirty="0">
                <a:solidFill>
                  <a:srgbClr val="263F6B"/>
                </a:solidFill>
                <a:latin typeface="Poppins Medium"/>
              </a:rPr>
              <a:t> in members roles, utility responsibilities and/or governance. </a:t>
            </a: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CB68EE5E-86BC-6A08-9288-EDA61AF4312F}"/>
              </a:ext>
            </a:extLst>
          </p:cNvPr>
          <p:cNvSpPr txBox="1"/>
          <p:nvPr/>
        </p:nvSpPr>
        <p:spPr>
          <a:xfrm>
            <a:off x="4574149" y="5076421"/>
            <a:ext cx="3280433" cy="1404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dirty="0">
                <a:solidFill>
                  <a:srgbClr val="263F6B"/>
                </a:solidFill>
                <a:latin typeface="Poppins Medium"/>
              </a:rPr>
              <a:t>A utility structure that </a:t>
            </a:r>
            <a:r>
              <a:rPr lang="en-US" u="sng" dirty="0">
                <a:solidFill>
                  <a:srgbClr val="263F6B"/>
                </a:solidFill>
                <a:latin typeface="Poppins Medium"/>
              </a:rPr>
              <a:t>could be expanded </a:t>
            </a:r>
            <a:r>
              <a:rPr lang="en-US" dirty="0">
                <a:solidFill>
                  <a:srgbClr val="263F6B"/>
                </a:solidFill>
                <a:latin typeface="Poppins Medium"/>
              </a:rPr>
              <a:t>to provide the greatest regulatory control over all aspects of electricity service.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7C3184-1752-F367-2B8D-87F49CD67CE5}"/>
              </a:ext>
            </a:extLst>
          </p:cNvPr>
          <p:cNvSpPr/>
          <p:nvPr/>
        </p:nvSpPr>
        <p:spPr>
          <a:xfrm rot="5400000">
            <a:off x="8589264" y="3255266"/>
            <a:ext cx="6858000" cy="347472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01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DC971C93-E254-D4BA-B78F-4792507555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</a:blip>
          <a:srcRect t="10595" b="10595"/>
          <a:stretch>
            <a:fillRect/>
          </a:stretch>
        </p:blipFill>
        <p:spPr>
          <a:xfrm>
            <a:off x="0" y="0"/>
            <a:ext cx="132969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8000"/>
          </a:blip>
          <a:srcRect t="10595" b="105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695700" y="2067242"/>
            <a:ext cx="8775700" cy="4790758"/>
            <a:chOff x="0" y="0"/>
            <a:chExt cx="3382888" cy="16961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888" cy="1696165"/>
            </a:xfrm>
            <a:custGeom>
              <a:avLst/>
              <a:gdLst/>
              <a:ahLst/>
              <a:cxnLst/>
              <a:rect l="l" t="t" r="r" b="b"/>
              <a:pathLst>
                <a:path w="3382888" h="1696165">
                  <a:moveTo>
                    <a:pt x="0" y="0"/>
                  </a:moveTo>
                  <a:lnTo>
                    <a:pt x="3382888" y="0"/>
                  </a:lnTo>
                  <a:lnTo>
                    <a:pt x="3382888" y="1696165"/>
                  </a:lnTo>
                  <a:lnTo>
                    <a:pt x="0" y="1696165"/>
                  </a:lnTo>
                  <a:close/>
                </a:path>
              </a:pathLst>
            </a:custGeom>
            <a:solidFill>
              <a:srgbClr val="263F6B">
                <a:alpha val="8000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02585" y="1"/>
            <a:ext cx="381515" cy="6857999"/>
            <a:chOff x="0" y="0"/>
            <a:chExt cx="80683" cy="16961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683" cy="1696165"/>
            </a:xfrm>
            <a:custGeom>
              <a:avLst/>
              <a:gdLst/>
              <a:ahLst/>
              <a:cxnLst/>
              <a:rect l="l" t="t" r="r" b="b"/>
              <a:pathLst>
                <a:path w="80683" h="1696165">
                  <a:moveTo>
                    <a:pt x="0" y="0"/>
                  </a:moveTo>
                  <a:lnTo>
                    <a:pt x="80683" y="0"/>
                  </a:lnTo>
                  <a:lnTo>
                    <a:pt x="80683" y="1696165"/>
                  </a:lnTo>
                  <a:lnTo>
                    <a:pt x="0" y="1696165"/>
                  </a:lnTo>
                  <a:close/>
                </a:path>
              </a:pathLst>
            </a:custGeom>
            <a:solidFill>
              <a:srgbClr val="6B6B6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847124" y="2146334"/>
            <a:ext cx="8103576" cy="462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27"/>
              </a:lnSpc>
            </a:pPr>
            <a:r>
              <a:rPr lang="en-US" sz="2133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following can assist with establishing near-term priorities for alternatives under consideration: </a:t>
            </a:r>
          </a:p>
          <a:p>
            <a:pPr marL="342900" indent="-342900">
              <a:lnSpc>
                <a:spcPts val="3327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Acknowledge that CVEC has promoted collaboration and effective at advancing development on this issue. </a:t>
            </a:r>
          </a:p>
          <a:p>
            <a:pPr marL="342900" indent="-342900">
              <a:lnSpc>
                <a:spcPts val="3327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Establish roles, rights and responsibilities for electrical service in Coachella Valley. </a:t>
            </a:r>
          </a:p>
          <a:p>
            <a:pPr marL="342900" indent="-342900">
              <a:lnSpc>
                <a:spcPts val="3327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Develop policy principles to provide a consistent basis for evaluating issues, making decisions, and setting policy. </a:t>
            </a:r>
          </a:p>
          <a:p>
            <a:pPr marL="342900" indent="-342900">
              <a:lnSpc>
                <a:spcPts val="3327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Perform necessary technical feasibility and financial evaluations.</a:t>
            </a:r>
            <a:endParaRPr lang="en-US" sz="2133" dirty="0">
              <a:solidFill>
                <a:srgbClr val="FFFFFF"/>
              </a:solidFill>
              <a:latin typeface="Poppins Medium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1B712B0-71C0-8AC4-3160-6D40176AC9B6}"/>
              </a:ext>
            </a:extLst>
          </p:cNvPr>
          <p:cNvSpPr txBox="1"/>
          <p:nvPr/>
        </p:nvSpPr>
        <p:spPr>
          <a:xfrm>
            <a:off x="566154" y="362791"/>
            <a:ext cx="11193531" cy="1857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26"/>
              </a:lnSpc>
            </a:pPr>
            <a:r>
              <a:rPr lang="en-US" sz="3600" dirty="0">
                <a:solidFill>
                  <a:srgbClr val="263F6B"/>
                </a:solidFill>
                <a:latin typeface="Poppins ExtraBold"/>
              </a:rPr>
              <a:t>SUGGESTED ACTIONS PRIOR TO EXPIRATION OF THE AGREEMENT OF COMPROMISE</a:t>
            </a:r>
          </a:p>
          <a:p>
            <a:pPr>
              <a:lnSpc>
                <a:spcPts val="4926"/>
              </a:lnSpc>
            </a:pPr>
            <a:endParaRPr lang="en-US" sz="3600" dirty="0">
              <a:solidFill>
                <a:srgbClr val="263F6B"/>
              </a:solidFill>
              <a:latin typeface="Poppins ExtraBold"/>
            </a:endParaRP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C2604B45-20A7-AC9D-05E1-9F2C08448586}"/>
              </a:ext>
            </a:extLst>
          </p:cNvPr>
          <p:cNvSpPr/>
          <p:nvPr/>
        </p:nvSpPr>
        <p:spPr>
          <a:xfrm>
            <a:off x="569068" y="1732899"/>
            <a:ext cx="940136" cy="0"/>
          </a:xfrm>
          <a:prstGeom prst="line">
            <a:avLst/>
          </a:prstGeom>
          <a:ln w="9525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outdoor, scene, dam, sky&#10;&#10;Description automatically generated">
            <a:extLst>
              <a:ext uri="{FF2B5EF4-FFF2-40B4-BE49-F238E27FC236}">
                <a16:creationId xmlns:a16="http://schemas.microsoft.com/office/drawing/2014/main" id="{F81D3DCC-866D-918B-E2D8-BA3D66045D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0" r="3992" b="9061"/>
          <a:stretch/>
        </p:blipFill>
        <p:spPr>
          <a:xfrm>
            <a:off x="-12700" y="2067242"/>
            <a:ext cx="3669324" cy="47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5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9000"/>
          </a:blip>
          <a:srcRect t="10595" b="105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2">
            <a:extLst>
              <a:ext uri="{FF2B5EF4-FFF2-40B4-BE49-F238E27FC236}">
                <a16:creationId xmlns:a16="http://schemas.microsoft.com/office/drawing/2014/main" id="{B3E221CF-6357-A925-E88A-77E89B9706DE}"/>
              </a:ext>
            </a:extLst>
          </p:cNvPr>
          <p:cNvGrpSpPr/>
          <p:nvPr/>
        </p:nvGrpSpPr>
        <p:grpSpPr>
          <a:xfrm>
            <a:off x="5711679" y="0"/>
            <a:ext cx="5457583" cy="6858000"/>
            <a:chOff x="0" y="0"/>
            <a:chExt cx="11435564" cy="14369932"/>
          </a:xfrm>
          <a:solidFill>
            <a:srgbClr val="263F6B"/>
          </a:solidFill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DB3B63F8-77C3-0C05-A746-1B474ACDF269}"/>
                </a:ext>
              </a:extLst>
            </p:cNvPr>
            <p:cNvSpPr/>
            <p:nvPr/>
          </p:nvSpPr>
          <p:spPr>
            <a:xfrm>
              <a:off x="0" y="0"/>
              <a:ext cx="11435564" cy="14369932"/>
            </a:xfrm>
            <a:custGeom>
              <a:avLst/>
              <a:gdLst/>
              <a:ahLst/>
              <a:cxnLst/>
              <a:rect l="l" t="t" r="r" b="b"/>
              <a:pathLst>
                <a:path w="11435564" h="14369932">
                  <a:moveTo>
                    <a:pt x="0" y="0"/>
                  </a:moveTo>
                  <a:lnTo>
                    <a:pt x="11435564" y="0"/>
                  </a:lnTo>
                  <a:lnTo>
                    <a:pt x="11435564" y="14369932"/>
                  </a:lnTo>
                  <a:lnTo>
                    <a:pt x="0" y="14369932"/>
                  </a:lnTo>
                  <a:close/>
                </a:path>
              </a:pathLst>
            </a:custGeom>
            <a:solidFill>
              <a:srgbClr val="263F6B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946D5ADE-46C8-2CCB-72B8-6081736D2004}"/>
              </a:ext>
            </a:extLst>
          </p:cNvPr>
          <p:cNvGrpSpPr/>
          <p:nvPr/>
        </p:nvGrpSpPr>
        <p:grpSpPr>
          <a:xfrm>
            <a:off x="6520108" y="938360"/>
            <a:ext cx="3821873" cy="1915529"/>
            <a:chOff x="0" y="-57149"/>
            <a:chExt cx="7643747" cy="3831060"/>
          </a:xfrm>
        </p:grpSpPr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07CAC98B-6B09-B101-B8A5-8EE753ABB33A}"/>
                </a:ext>
              </a:extLst>
            </p:cNvPr>
            <p:cNvSpPr txBox="1"/>
            <p:nvPr/>
          </p:nvSpPr>
          <p:spPr>
            <a:xfrm>
              <a:off x="1607702" y="-57149"/>
              <a:ext cx="3604712" cy="691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  <a:spcBef>
                  <a:spcPct val="0"/>
                </a:spcBef>
              </a:pPr>
              <a:r>
                <a:rPr lang="en-US" sz="2133">
                  <a:solidFill>
                    <a:srgbClr val="FEFEFE"/>
                  </a:solidFill>
                  <a:latin typeface="Poppins"/>
                </a:rPr>
                <a:t>Aug 30, 2023</a:t>
              </a:r>
            </a:p>
          </p:txBody>
        </p:sp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202D11F4-26BC-B0A3-830E-C95212600E26}"/>
                </a:ext>
              </a:extLst>
            </p:cNvPr>
            <p:cNvSpPr txBox="1"/>
            <p:nvPr/>
          </p:nvSpPr>
          <p:spPr>
            <a:xfrm>
              <a:off x="0" y="1286818"/>
              <a:ext cx="7643747" cy="248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2133">
                  <a:solidFill>
                    <a:srgbClr val="FEFEFE"/>
                  </a:solidFill>
                  <a:latin typeface="Poppins"/>
                </a:rPr>
                <a:t>Public Review Period Closes</a:t>
              </a:r>
            </a:p>
            <a:p>
              <a:pPr algn="ctr">
                <a:lnSpc>
                  <a:spcPts val="2080"/>
                </a:lnSpc>
              </a:pPr>
              <a:r>
                <a:rPr lang="en-US" sz="1600">
                  <a:solidFill>
                    <a:srgbClr val="FEFEFE"/>
                  </a:solidFill>
                  <a:latin typeface="Poppins"/>
                </a:rPr>
                <a:t>Submit written comments to LAFCO by this Date</a:t>
              </a:r>
            </a:p>
            <a:p>
              <a:pPr algn="ctr">
                <a:lnSpc>
                  <a:spcPts val="2773"/>
                </a:lnSpc>
                <a:spcBef>
                  <a:spcPct val="0"/>
                </a:spcBef>
              </a:pPr>
              <a:r>
                <a:rPr lang="en-US" sz="2133">
                  <a:solidFill>
                    <a:srgbClr val="FEFEFE"/>
                  </a:solidFill>
                  <a:latin typeface="Poppins"/>
                </a:rPr>
                <a:t> </a:t>
              </a:r>
            </a:p>
          </p:txBody>
        </p:sp>
      </p:grpSp>
      <p:grpSp>
        <p:nvGrpSpPr>
          <p:cNvPr id="24" name="Group 9">
            <a:extLst>
              <a:ext uri="{FF2B5EF4-FFF2-40B4-BE49-F238E27FC236}">
                <a16:creationId xmlns:a16="http://schemas.microsoft.com/office/drawing/2014/main" id="{47E3AE06-C5BD-CA7C-FCB1-005823B17D89}"/>
              </a:ext>
            </a:extLst>
          </p:cNvPr>
          <p:cNvGrpSpPr/>
          <p:nvPr/>
        </p:nvGrpSpPr>
        <p:grpSpPr>
          <a:xfrm>
            <a:off x="6875012" y="3904296"/>
            <a:ext cx="3258202" cy="1017847"/>
            <a:chOff x="0" y="-57149"/>
            <a:chExt cx="6516404" cy="2035694"/>
          </a:xfrm>
        </p:grpSpPr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4BAE357E-62B3-F87A-6D0B-E2A4BC6282E8}"/>
                </a:ext>
              </a:extLst>
            </p:cNvPr>
            <p:cNvSpPr txBox="1"/>
            <p:nvPr/>
          </p:nvSpPr>
          <p:spPr>
            <a:xfrm>
              <a:off x="1025264" y="-57149"/>
              <a:ext cx="3648180" cy="691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  <a:spcBef>
                  <a:spcPct val="0"/>
                </a:spcBef>
              </a:pPr>
              <a:r>
                <a:rPr lang="en-US" sz="2133">
                  <a:solidFill>
                    <a:srgbClr val="FEFEFE"/>
                  </a:solidFill>
                  <a:latin typeface="Poppins"/>
                </a:rPr>
                <a:t>Nov 30, 2023</a:t>
              </a:r>
            </a:p>
          </p:txBody>
        </p:sp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0F3A6AB5-0D80-FC55-E7F9-908EE53741E6}"/>
                </a:ext>
              </a:extLst>
            </p:cNvPr>
            <p:cNvSpPr txBox="1"/>
            <p:nvPr/>
          </p:nvSpPr>
          <p:spPr>
            <a:xfrm>
              <a:off x="0" y="1286817"/>
              <a:ext cx="6516404" cy="691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  <a:spcBef>
                  <a:spcPct val="0"/>
                </a:spcBef>
              </a:pPr>
              <a:r>
                <a:rPr lang="en-US" sz="2133">
                  <a:solidFill>
                    <a:srgbClr val="FEFEFE"/>
                  </a:solidFill>
                  <a:latin typeface="Poppins"/>
                </a:rPr>
                <a:t>Final Study Report Due</a:t>
              </a:r>
            </a:p>
          </p:txBody>
        </p:sp>
      </p:grpSp>
      <p:sp>
        <p:nvSpPr>
          <p:cNvPr id="27" name="AutoShape 12">
            <a:extLst>
              <a:ext uri="{FF2B5EF4-FFF2-40B4-BE49-F238E27FC236}">
                <a16:creationId xmlns:a16="http://schemas.microsoft.com/office/drawing/2014/main" id="{DD2740D1-A7A6-C278-8E07-96E063F6CF7B}"/>
              </a:ext>
            </a:extLst>
          </p:cNvPr>
          <p:cNvSpPr/>
          <p:nvPr/>
        </p:nvSpPr>
        <p:spPr>
          <a:xfrm>
            <a:off x="6551686" y="5669540"/>
            <a:ext cx="3758718" cy="0"/>
          </a:xfrm>
          <a:prstGeom prst="line">
            <a:avLst/>
          </a:prstGeom>
          <a:ln w="9525" cap="rnd">
            <a:solidFill>
              <a:srgbClr val="EDED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13">
            <a:extLst>
              <a:ext uri="{FF2B5EF4-FFF2-40B4-BE49-F238E27FC236}">
                <a16:creationId xmlns:a16="http://schemas.microsoft.com/office/drawing/2014/main" id="{EE40A6FA-F216-E6F0-FC22-18224BE843FC}"/>
              </a:ext>
            </a:extLst>
          </p:cNvPr>
          <p:cNvSpPr/>
          <p:nvPr/>
        </p:nvSpPr>
        <p:spPr>
          <a:xfrm>
            <a:off x="6520108" y="3190341"/>
            <a:ext cx="3758718" cy="0"/>
          </a:xfrm>
          <a:prstGeom prst="line">
            <a:avLst/>
          </a:prstGeom>
          <a:ln w="9525" cap="rnd">
            <a:solidFill>
              <a:srgbClr val="EDED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17C5CC1B-80BC-0B91-4056-013AE4F74FAF}"/>
              </a:ext>
            </a:extLst>
          </p:cNvPr>
          <p:cNvSpPr txBox="1"/>
          <p:nvPr/>
        </p:nvSpPr>
        <p:spPr>
          <a:xfrm>
            <a:off x="1143701" y="4533009"/>
            <a:ext cx="4365179" cy="297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  <a:spcBef>
                <a:spcPct val="0"/>
              </a:spcBef>
            </a:pPr>
            <a:r>
              <a:rPr lang="en-US" sz="1866">
                <a:solidFill>
                  <a:srgbClr val="404040"/>
                </a:solidFill>
                <a:latin typeface="Poppins"/>
              </a:rPr>
              <a:t>Closing Remarks and Observations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0C614027-03BE-7BB3-D3CE-CDA65C9326D9}"/>
              </a:ext>
            </a:extLst>
          </p:cNvPr>
          <p:cNvSpPr txBox="1"/>
          <p:nvPr/>
        </p:nvSpPr>
        <p:spPr>
          <a:xfrm>
            <a:off x="1143700" y="2061734"/>
            <a:ext cx="4261065" cy="229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66"/>
              </a:lnSpc>
            </a:pPr>
            <a:r>
              <a:rPr lang="en-US" sz="5866">
                <a:solidFill>
                  <a:srgbClr val="404040"/>
                </a:solidFill>
                <a:latin typeface="Poppins ExtraBold"/>
              </a:rPr>
              <a:t>Meeting Recap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1150472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030885-4E37-453B-B0D6-E39634A9BF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6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5A10929-DE6E-3964-0051-0CE1FB6E8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816"/>
            <a:ext cx="12192000" cy="58473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C2ACA6-2D1C-4D2A-157E-22B24B733128}"/>
              </a:ext>
            </a:extLst>
          </p:cNvPr>
          <p:cNvSpPr/>
          <p:nvPr/>
        </p:nvSpPr>
        <p:spPr>
          <a:xfrm>
            <a:off x="0" y="242121"/>
            <a:ext cx="12192000" cy="1441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43F338-2025-A826-7BD4-C06FA7A4D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5" y="242121"/>
            <a:ext cx="2820852" cy="1325501"/>
          </a:xfrm>
          <a:prstGeom prst="rect">
            <a:avLst/>
          </a:prstGeom>
        </p:spPr>
      </p:pic>
      <p:pic>
        <p:nvPicPr>
          <p:cNvPr id="13" name="image1.jpeg" descr="Logo  Description automatically generated ">
            <a:extLst>
              <a:ext uri="{FF2B5EF4-FFF2-40B4-BE49-F238E27FC236}">
                <a16:creationId xmlns:a16="http://schemas.microsoft.com/office/drawing/2014/main" id="{FE3A9128-ECB6-E70E-2F94-DF376E45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82" y="248450"/>
            <a:ext cx="2820853" cy="12067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E984E1-4772-B967-A89A-8D452F881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59" y="542482"/>
            <a:ext cx="274320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9000"/>
          </a:blip>
          <a:srcRect t="10595" b="10595"/>
          <a:stretch>
            <a:fillRect/>
          </a:stretch>
        </p:blipFill>
        <p:spPr>
          <a:xfrm>
            <a:off x="0" y="0"/>
            <a:ext cx="12192000" cy="69465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5800" y="551677"/>
            <a:ext cx="3337309" cy="706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6"/>
              </a:lnSpc>
              <a:spcBef>
                <a:spcPct val="0"/>
              </a:spcBef>
            </a:pPr>
            <a:r>
              <a:rPr lang="en-US" sz="4400" dirty="0">
                <a:solidFill>
                  <a:srgbClr val="263F6B"/>
                </a:solidFill>
                <a:latin typeface="Poppins ExtraBold"/>
              </a:rPr>
              <a:t>AGENDA</a:t>
            </a:r>
          </a:p>
        </p:txBody>
      </p:sp>
      <p:sp>
        <p:nvSpPr>
          <p:cNvPr id="9" name="AutoShape 9"/>
          <p:cNvSpPr/>
          <p:nvPr/>
        </p:nvSpPr>
        <p:spPr>
          <a:xfrm>
            <a:off x="685800" y="1397920"/>
            <a:ext cx="940136" cy="0"/>
          </a:xfrm>
          <a:prstGeom prst="line">
            <a:avLst/>
          </a:prstGeom>
          <a:ln w="95250" cap="flat">
            <a:solidFill>
              <a:schemeClr val="accent1">
                <a:lumMod val="50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85800" y="1698199"/>
            <a:ext cx="73503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-51">
                <a:solidFill>
                  <a:srgbClr val="263F6B"/>
                </a:solidFill>
                <a:latin typeface="Poppins Medium Bold"/>
              </a:rPr>
              <a:t>01.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2136349"/>
            <a:ext cx="5410200" cy="602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400" dirty="0">
                <a:solidFill>
                  <a:srgbClr val="263F6B"/>
                </a:solidFill>
                <a:latin typeface="Poppins Medium"/>
              </a:rPr>
              <a:t>Overview of the Draft Study Report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2400" dirty="0">
              <a:solidFill>
                <a:srgbClr val="263F6B"/>
              </a:solidFill>
              <a:latin typeface="Poppins Mediu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85800" y="2773466"/>
            <a:ext cx="73503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-51">
                <a:solidFill>
                  <a:srgbClr val="263F6B"/>
                </a:solidFill>
                <a:latin typeface="Poppins Medium Bold"/>
              </a:rPr>
              <a:t>02.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799" y="3217966"/>
            <a:ext cx="5300073" cy="307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400">
                <a:solidFill>
                  <a:srgbClr val="263F6B"/>
                </a:solidFill>
                <a:latin typeface="Poppins Medium"/>
              </a:rPr>
              <a:t>Summary of Findings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3840950"/>
            <a:ext cx="73503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-51" dirty="0">
                <a:solidFill>
                  <a:srgbClr val="263F6B"/>
                </a:solidFill>
                <a:latin typeface="Poppins Medium Bold"/>
              </a:rPr>
              <a:t>03.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5800" y="4285451"/>
            <a:ext cx="3846316" cy="307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400" dirty="0">
                <a:solidFill>
                  <a:srgbClr val="263F6B"/>
                </a:solidFill>
                <a:latin typeface="Poppins Medium"/>
              </a:rPr>
              <a:t>Suggested Actions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6DD16DAD-803E-7885-04FE-4D7ABB45315C}"/>
              </a:ext>
            </a:extLst>
          </p:cNvPr>
          <p:cNvSpPr txBox="1"/>
          <p:nvPr/>
        </p:nvSpPr>
        <p:spPr>
          <a:xfrm>
            <a:off x="685800" y="5006198"/>
            <a:ext cx="73503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-51" dirty="0">
                <a:solidFill>
                  <a:srgbClr val="263F6B"/>
                </a:solidFill>
                <a:latin typeface="Poppins Medium Bold"/>
              </a:rPr>
              <a:t>04.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3280C54C-C489-6E21-594F-9D679B825A88}"/>
              </a:ext>
            </a:extLst>
          </p:cNvPr>
          <p:cNvSpPr txBox="1"/>
          <p:nvPr/>
        </p:nvSpPr>
        <p:spPr>
          <a:xfrm>
            <a:off x="685800" y="5467863"/>
            <a:ext cx="3846316" cy="307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400" dirty="0">
                <a:solidFill>
                  <a:srgbClr val="263F6B"/>
                </a:solidFill>
                <a:latin typeface="Poppins Medium"/>
              </a:rPr>
              <a:t>Recap and Next Steps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F444B24-0D5F-45DD-6AA9-F3167C29FE74}"/>
              </a:ext>
            </a:extLst>
          </p:cNvPr>
          <p:cNvSpPr/>
          <p:nvPr/>
        </p:nvSpPr>
        <p:spPr>
          <a:xfrm>
            <a:off x="8807177" y="-873707"/>
            <a:ext cx="5035580" cy="4372864"/>
          </a:xfrm>
          <a:custGeom>
            <a:avLst/>
            <a:gdLst/>
            <a:ahLst/>
            <a:cxnLst/>
            <a:rect l="l" t="t" r="r" b="b"/>
            <a:pathLst>
              <a:path w="5047171" h="5047171">
                <a:moveTo>
                  <a:pt x="0" y="0"/>
                </a:moveTo>
                <a:lnTo>
                  <a:pt x="5047171" y="0"/>
                </a:lnTo>
                <a:lnTo>
                  <a:pt x="5047171" y="5047171"/>
                </a:lnTo>
                <a:lnTo>
                  <a:pt x="0" y="5047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DBC6224-6D0B-CAF6-7F85-111904194BBD}"/>
              </a:ext>
            </a:extLst>
          </p:cNvPr>
          <p:cNvSpPr/>
          <p:nvPr/>
        </p:nvSpPr>
        <p:spPr>
          <a:xfrm flipV="1">
            <a:off x="8807177" y="3371662"/>
            <a:ext cx="5126115" cy="4583816"/>
          </a:xfrm>
          <a:custGeom>
            <a:avLst/>
            <a:gdLst/>
            <a:ahLst/>
            <a:cxnLst/>
            <a:rect l="l" t="t" r="r" b="b"/>
            <a:pathLst>
              <a:path w="5290653" h="5290653">
                <a:moveTo>
                  <a:pt x="0" y="5290653"/>
                </a:moveTo>
                <a:lnTo>
                  <a:pt x="5290654" y="5290653"/>
                </a:lnTo>
                <a:lnTo>
                  <a:pt x="5290654" y="0"/>
                </a:lnTo>
                <a:lnTo>
                  <a:pt x="0" y="0"/>
                </a:lnTo>
                <a:lnTo>
                  <a:pt x="0" y="52906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1E660A5-3EA6-3A8C-93F4-DC3743C4511C}"/>
              </a:ext>
            </a:extLst>
          </p:cNvPr>
          <p:cNvSpPr/>
          <p:nvPr/>
        </p:nvSpPr>
        <p:spPr>
          <a:xfrm>
            <a:off x="6614357" y="890715"/>
            <a:ext cx="6270967" cy="5209997"/>
          </a:xfrm>
          <a:custGeom>
            <a:avLst/>
            <a:gdLst/>
            <a:ahLst/>
            <a:cxnLst/>
            <a:rect l="l" t="t" r="r" b="b"/>
            <a:pathLst>
              <a:path w="6948249" h="6013393">
                <a:moveTo>
                  <a:pt x="0" y="0"/>
                </a:moveTo>
                <a:lnTo>
                  <a:pt x="6948249" y="0"/>
                </a:lnTo>
                <a:lnTo>
                  <a:pt x="6948249" y="6013393"/>
                </a:lnTo>
                <a:lnTo>
                  <a:pt x="0" y="6013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C97714-0FB4-30CB-6458-5BD873765B14}"/>
              </a:ext>
            </a:extLst>
          </p:cNvPr>
          <p:cNvGrpSpPr>
            <a:grpSpLocks noChangeAspect="1"/>
          </p:cNvGrpSpPr>
          <p:nvPr/>
        </p:nvGrpSpPr>
        <p:grpSpPr>
          <a:xfrm>
            <a:off x="6857003" y="519817"/>
            <a:ext cx="7159681" cy="5951792"/>
            <a:chOff x="0" y="0"/>
            <a:chExt cx="4282440" cy="370840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9CDDB41-AABD-1D63-0397-33037BC6FDC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l="-14946" r="-14946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 t="10595" b="10595"/>
          <a:stretch>
            <a:fillRect/>
          </a:stretch>
        </p:blipFill>
        <p:spPr>
          <a:xfrm>
            <a:off x="-12700" y="-21277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475560" y="2751399"/>
            <a:ext cx="5235281" cy="1007973"/>
            <a:chOff x="0" y="0"/>
            <a:chExt cx="2068259" cy="3982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8259" cy="398211"/>
            </a:xfrm>
            <a:custGeom>
              <a:avLst/>
              <a:gdLst/>
              <a:ahLst/>
              <a:cxnLst/>
              <a:rect l="l" t="t" r="r" b="b"/>
              <a:pathLst>
                <a:path w="2068259" h="398211">
                  <a:moveTo>
                    <a:pt x="0" y="0"/>
                  </a:moveTo>
                  <a:lnTo>
                    <a:pt x="2068259" y="0"/>
                  </a:lnTo>
                  <a:lnTo>
                    <a:pt x="2068259" y="398211"/>
                  </a:lnTo>
                  <a:lnTo>
                    <a:pt x="0" y="398211"/>
                  </a:lnTo>
                  <a:close/>
                </a:path>
              </a:pathLst>
            </a:custGeom>
            <a:solidFill>
              <a:srgbClr val="263F6B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1160" y="2751399"/>
            <a:ext cx="5679601" cy="1007973"/>
            <a:chOff x="0" y="0"/>
            <a:chExt cx="2243793" cy="3982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43793" cy="398211"/>
            </a:xfrm>
            <a:custGeom>
              <a:avLst/>
              <a:gdLst/>
              <a:ahLst/>
              <a:cxnLst/>
              <a:rect l="l" t="t" r="r" b="b"/>
              <a:pathLst>
                <a:path w="2243793" h="398211">
                  <a:moveTo>
                    <a:pt x="0" y="0"/>
                  </a:moveTo>
                  <a:lnTo>
                    <a:pt x="2243793" y="0"/>
                  </a:lnTo>
                  <a:lnTo>
                    <a:pt x="2243793" y="398211"/>
                  </a:lnTo>
                  <a:lnTo>
                    <a:pt x="0" y="398211"/>
                  </a:lnTo>
                  <a:close/>
                </a:path>
              </a:pathLst>
            </a:custGeom>
            <a:solidFill>
              <a:srgbClr val="263F6B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schemeClr val="tx1">
                    <a:alpha val="30000"/>
                  </a:schemeClr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7999" y="4038600"/>
            <a:ext cx="5679601" cy="2427266"/>
            <a:chOff x="0" y="0"/>
            <a:chExt cx="2243793" cy="9589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43793" cy="958920"/>
            </a:xfrm>
            <a:custGeom>
              <a:avLst/>
              <a:gdLst/>
              <a:ahLst/>
              <a:cxnLst/>
              <a:rect l="l" t="t" r="r" b="b"/>
              <a:pathLst>
                <a:path w="2243793" h="958920">
                  <a:moveTo>
                    <a:pt x="0" y="0"/>
                  </a:moveTo>
                  <a:lnTo>
                    <a:pt x="2243793" y="0"/>
                  </a:lnTo>
                  <a:lnTo>
                    <a:pt x="2243793" y="958920"/>
                  </a:lnTo>
                  <a:lnTo>
                    <a:pt x="0" y="958920"/>
                  </a:lnTo>
                  <a:close/>
                </a:path>
              </a:pathLst>
            </a:custGeom>
            <a:solidFill>
              <a:srgbClr val="6B6B6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512399" y="4038600"/>
            <a:ext cx="5235281" cy="2427266"/>
            <a:chOff x="0" y="0"/>
            <a:chExt cx="2068259" cy="958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68259" cy="958920"/>
            </a:xfrm>
            <a:custGeom>
              <a:avLst/>
              <a:gdLst/>
              <a:ahLst/>
              <a:cxnLst/>
              <a:rect l="l" t="t" r="r" b="b"/>
              <a:pathLst>
                <a:path w="2068259" h="958920">
                  <a:moveTo>
                    <a:pt x="0" y="0"/>
                  </a:moveTo>
                  <a:lnTo>
                    <a:pt x="2068259" y="0"/>
                  </a:lnTo>
                  <a:lnTo>
                    <a:pt x="2068259" y="958920"/>
                  </a:lnTo>
                  <a:lnTo>
                    <a:pt x="0" y="958920"/>
                  </a:lnTo>
                  <a:close/>
                </a:path>
              </a:pathLst>
            </a:custGeom>
            <a:solidFill>
              <a:srgbClr val="6B6B6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85800" y="623397"/>
            <a:ext cx="7992005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6"/>
              </a:lnSpc>
            </a:pPr>
            <a:r>
              <a:rPr lang="en-US" sz="4400" dirty="0">
                <a:solidFill>
                  <a:srgbClr val="263F6B"/>
                </a:solidFill>
                <a:latin typeface="Poppins ExtraBold"/>
              </a:rPr>
              <a:t>STUDY OBJECTIVES RECAP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5408" y="2994533"/>
            <a:ext cx="4864969" cy="41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Poppins Medium"/>
              </a:rPr>
              <a:t>Task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68315" y="2994533"/>
            <a:ext cx="4828215" cy="41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Poppins Medium"/>
              </a:rPr>
              <a:t>Task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96075" y="4596490"/>
            <a:ext cx="4923449" cy="131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6" dirty="0">
                <a:solidFill>
                  <a:srgbClr val="FFFFFF"/>
                </a:solidFill>
                <a:latin typeface="Poppins"/>
              </a:rPr>
              <a:t>Options for providing continued publicly and/or independent system operator owned and managed electrical service to IID service area customers.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68315" y="4200923"/>
            <a:ext cx="4923449" cy="2139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  <a:spcBef>
                <a:spcPct val="0"/>
              </a:spcBef>
            </a:pPr>
            <a:r>
              <a:rPr lang="en-US" sz="1719">
                <a:solidFill>
                  <a:srgbClr val="FFFFFF"/>
                </a:solidFill>
                <a:latin typeface="Poppins"/>
              </a:rPr>
              <a:t>Options for alternative governance structures that would extend voting rights to registered voters who reside within the IID electrical service area, allowing for proportional representation on a governing board that has primary jurisdiction on all electrical service matters.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03400" y="1922453"/>
            <a:ext cx="9080500" cy="937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2000" dirty="0">
                <a:solidFill>
                  <a:srgbClr val="263F6B"/>
                </a:solidFill>
                <a:latin typeface="Poppins"/>
              </a:rPr>
              <a:t>Evaluate potential alternative electrical service governance structures for IID and its extended service territory in the Coachella Valley.</a:t>
            </a:r>
          </a:p>
          <a:p>
            <a:pPr algn="ctr">
              <a:lnSpc>
                <a:spcPts val="2613"/>
              </a:lnSpc>
              <a:spcBef>
                <a:spcPct val="0"/>
              </a:spcBef>
            </a:pPr>
            <a:endParaRPr lang="en-US" sz="2000" dirty="0">
              <a:solidFill>
                <a:srgbClr val="263F6B"/>
              </a:solidFill>
              <a:latin typeface="Poppins"/>
            </a:endParaRPr>
          </a:p>
        </p:txBody>
      </p:sp>
      <p:sp>
        <p:nvSpPr>
          <p:cNvPr id="21" name="AutoShape 9">
            <a:extLst>
              <a:ext uri="{FF2B5EF4-FFF2-40B4-BE49-F238E27FC236}">
                <a16:creationId xmlns:a16="http://schemas.microsoft.com/office/drawing/2014/main" id="{AE32AC14-4429-E3D3-7603-0078F095336D}"/>
              </a:ext>
            </a:extLst>
          </p:cNvPr>
          <p:cNvSpPr/>
          <p:nvPr/>
        </p:nvSpPr>
        <p:spPr>
          <a:xfrm>
            <a:off x="685800" y="1390137"/>
            <a:ext cx="940136" cy="0"/>
          </a:xfrm>
          <a:prstGeom prst="line">
            <a:avLst/>
          </a:prstGeom>
          <a:ln w="9525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8000"/>
          </a:blip>
          <a:srcRect t="10595" b="10595"/>
          <a:stretch>
            <a:fillRect/>
          </a:stretch>
        </p:blipFill>
        <p:spPr>
          <a:xfrm>
            <a:off x="-3494" y="-14874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9876" y="1"/>
            <a:ext cx="1750683" cy="6858000"/>
            <a:chOff x="0" y="0"/>
            <a:chExt cx="691628" cy="34153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1628" cy="3415388"/>
            </a:xfrm>
            <a:custGeom>
              <a:avLst/>
              <a:gdLst/>
              <a:ahLst/>
              <a:cxnLst/>
              <a:rect l="l" t="t" r="r" b="b"/>
              <a:pathLst>
                <a:path w="691628" h="3415388">
                  <a:moveTo>
                    <a:pt x="0" y="0"/>
                  </a:moveTo>
                  <a:lnTo>
                    <a:pt x="691628" y="0"/>
                  </a:lnTo>
                  <a:lnTo>
                    <a:pt x="691628" y="3415388"/>
                  </a:lnTo>
                  <a:lnTo>
                    <a:pt x="0" y="3415388"/>
                  </a:lnTo>
                  <a:close/>
                </a:path>
              </a:pathLst>
            </a:custGeom>
            <a:solidFill>
              <a:srgbClr val="263F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1506200" y="6172200"/>
            <a:ext cx="972943" cy="842525"/>
            <a:chOff x="0" y="0"/>
            <a:chExt cx="4282440" cy="3708400"/>
          </a:xfrm>
          <a:solidFill>
            <a:srgbClr val="263F6B">
              <a:alpha val="80000"/>
            </a:srgb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0800000">
            <a:off x="11506200" y="-158408"/>
            <a:ext cx="972943" cy="842525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263F6B">
                <a:alpha val="80000"/>
              </a:srgbClr>
            </a:solidFill>
            <a:ln w="12700"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136365" y="3130794"/>
            <a:ext cx="4810412" cy="3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200" spc="213" dirty="0">
                <a:solidFill>
                  <a:srgbClr val="6B6B6C"/>
                </a:solidFill>
                <a:latin typeface="Poppins ExtraBold"/>
              </a:rPr>
              <a:t>Utility Ownership Models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36365" y="4009162"/>
            <a:ext cx="5369833" cy="348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200" spc="213" dirty="0">
                <a:solidFill>
                  <a:srgbClr val="6B6B6C"/>
                </a:solidFill>
                <a:latin typeface="Poppins ExtraBold"/>
              </a:rPr>
              <a:t>Study Approach and Analysis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36365" y="5744078"/>
            <a:ext cx="5595191" cy="348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200" spc="213" dirty="0">
                <a:solidFill>
                  <a:srgbClr val="6B6B6C"/>
                </a:solidFill>
                <a:latin typeface="Poppins ExtraBold"/>
              </a:rPr>
              <a:t>Findings and Suggested Actions</a:t>
            </a:r>
          </a:p>
        </p:txBody>
      </p:sp>
      <p:sp>
        <p:nvSpPr>
          <p:cNvPr id="16" name="AutoShape 16"/>
          <p:cNvSpPr/>
          <p:nvPr/>
        </p:nvSpPr>
        <p:spPr>
          <a:xfrm>
            <a:off x="5735875" y="557213"/>
            <a:ext cx="45719" cy="5533084"/>
          </a:xfrm>
          <a:prstGeom prst="rect">
            <a:avLst/>
          </a:prstGeom>
          <a:solidFill>
            <a:srgbClr val="263F6B">
              <a:alpha val="30000"/>
            </a:srgbClr>
          </a:solidFill>
        </p:spPr>
      </p:sp>
      <p:grpSp>
        <p:nvGrpSpPr>
          <p:cNvPr id="17" name="Group 17"/>
          <p:cNvGrpSpPr/>
          <p:nvPr/>
        </p:nvGrpSpPr>
        <p:grpSpPr>
          <a:xfrm>
            <a:off x="5583074" y="508485"/>
            <a:ext cx="354626" cy="354626"/>
            <a:chOff x="0" y="0"/>
            <a:chExt cx="6350000" cy="6350000"/>
          </a:xfrm>
          <a:solidFill>
            <a:srgbClr val="E2D6EC"/>
          </a:solidFill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" name="Group 19"/>
          <p:cNvGrpSpPr/>
          <p:nvPr/>
        </p:nvGrpSpPr>
        <p:grpSpPr>
          <a:xfrm>
            <a:off x="5583074" y="1387532"/>
            <a:ext cx="354626" cy="354626"/>
            <a:chOff x="0" y="0"/>
            <a:chExt cx="6350000" cy="6350000"/>
          </a:xfrm>
          <a:solidFill>
            <a:srgbClr val="DDE6D7"/>
          </a:solidFill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" name="Group 21"/>
          <p:cNvGrpSpPr/>
          <p:nvPr/>
        </p:nvGrpSpPr>
        <p:grpSpPr>
          <a:xfrm>
            <a:off x="5583074" y="2259163"/>
            <a:ext cx="354626" cy="354626"/>
            <a:chOff x="0" y="0"/>
            <a:chExt cx="6350000" cy="6350000"/>
          </a:xfrm>
          <a:solidFill>
            <a:srgbClr val="DAE3F3"/>
          </a:solidFill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>
              <a:solidFill>
                <a:srgbClr val="DAE3F3"/>
              </a:solidFill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5583074" y="3130794"/>
            <a:ext cx="354626" cy="354626"/>
            <a:chOff x="0" y="0"/>
            <a:chExt cx="6350000" cy="6350000"/>
          </a:xfrm>
          <a:solidFill>
            <a:srgbClr val="F2E9CC"/>
          </a:solidFill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5"/>
          <p:cNvGrpSpPr/>
          <p:nvPr/>
        </p:nvGrpSpPr>
        <p:grpSpPr>
          <a:xfrm>
            <a:off x="5583074" y="4002425"/>
            <a:ext cx="354626" cy="354626"/>
            <a:chOff x="0" y="0"/>
            <a:chExt cx="6350000" cy="6350000"/>
          </a:xfrm>
          <a:solidFill>
            <a:srgbClr val="E5E5E5"/>
          </a:solidFill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>
              <a:solidFill>
                <a:srgbClr val="E5E5E5"/>
              </a:solidFill>
            </a:ln>
          </p:spPr>
        </p:sp>
      </p:grpSp>
      <p:grpSp>
        <p:nvGrpSpPr>
          <p:cNvPr id="27" name="Group 27"/>
          <p:cNvGrpSpPr/>
          <p:nvPr/>
        </p:nvGrpSpPr>
        <p:grpSpPr>
          <a:xfrm>
            <a:off x="5583074" y="5745686"/>
            <a:ext cx="354626" cy="354626"/>
            <a:chOff x="0" y="0"/>
            <a:chExt cx="6350000" cy="6350000"/>
          </a:xfrm>
          <a:solidFill>
            <a:srgbClr val="D2D7E0"/>
          </a:solidFill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29"/>
          <p:cNvGrpSpPr/>
          <p:nvPr/>
        </p:nvGrpSpPr>
        <p:grpSpPr>
          <a:xfrm>
            <a:off x="5583074" y="4874056"/>
            <a:ext cx="354626" cy="354626"/>
            <a:chOff x="0" y="0"/>
            <a:chExt cx="6350000" cy="6350000"/>
          </a:xfrm>
          <a:solidFill>
            <a:srgbClr val="F3DECF"/>
          </a:solidFill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>
              <a:solidFill>
                <a:srgbClr val="F3DECF"/>
              </a:solidFill>
            </a:ln>
          </p:spPr>
        </p:sp>
      </p:grpSp>
      <p:sp>
        <p:nvSpPr>
          <p:cNvPr id="31" name="TextBox 31"/>
          <p:cNvSpPr txBox="1"/>
          <p:nvPr/>
        </p:nvSpPr>
        <p:spPr>
          <a:xfrm>
            <a:off x="6136365" y="2260405"/>
            <a:ext cx="4946893" cy="348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200" spc="213" dirty="0">
                <a:solidFill>
                  <a:srgbClr val="6B6B6C"/>
                </a:solidFill>
                <a:latin typeface="Poppins ExtraBold"/>
              </a:rPr>
              <a:t>Energy Service Stakeholders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136365" y="4731120"/>
            <a:ext cx="5393321" cy="707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200" spc="213" dirty="0">
                <a:solidFill>
                  <a:srgbClr val="6B6B6C"/>
                </a:solidFill>
                <a:latin typeface="Poppins ExtraBold"/>
              </a:rPr>
              <a:t>Alternative Electrical Service Options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136365" y="1186819"/>
            <a:ext cx="4810412" cy="707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200" spc="213" dirty="0">
                <a:solidFill>
                  <a:srgbClr val="6B6B6C"/>
                </a:solidFill>
                <a:latin typeface="Poppins ExtraBold"/>
              </a:rPr>
              <a:t>Electrical Service Overview for the Coachella Valley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136366" y="511648"/>
            <a:ext cx="4810412" cy="34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200" spc="213" dirty="0">
                <a:solidFill>
                  <a:srgbClr val="6B6B6C"/>
                </a:solidFill>
                <a:latin typeface="Poppins ExtraBold"/>
              </a:rPr>
              <a:t>Executive Summary</a:t>
            </a:r>
          </a:p>
        </p:txBody>
      </p: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-317500" y="2313800"/>
            <a:ext cx="4123952" cy="3571157"/>
            <a:chOff x="0" y="0"/>
            <a:chExt cx="4282440" cy="3708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263F6B"/>
            </a:solidFill>
            <a:ln w="12700">
              <a:noFill/>
            </a:ln>
          </p:spPr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-2171702" y="508485"/>
            <a:ext cx="7600251" cy="4913065"/>
            <a:chOff x="0" y="0"/>
            <a:chExt cx="4282440" cy="3708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chemeClr val="bg1">
                  <a:lumMod val="50000"/>
                  <a:alpha val="30000"/>
                </a:schemeClr>
              </a:solidFill>
            </a:ln>
          </p:spPr>
        </p:sp>
      </p:grpSp>
      <p:sp>
        <p:nvSpPr>
          <p:cNvPr id="43" name="AutoShape 43"/>
          <p:cNvSpPr/>
          <p:nvPr/>
        </p:nvSpPr>
        <p:spPr>
          <a:xfrm>
            <a:off x="320418" y="2489853"/>
            <a:ext cx="4173729" cy="12700"/>
          </a:xfrm>
          <a:prstGeom prst="line">
            <a:avLst/>
          </a:prstGeom>
          <a:ln w="3810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TextBox 44"/>
          <p:cNvSpPr txBox="1"/>
          <p:nvPr/>
        </p:nvSpPr>
        <p:spPr>
          <a:xfrm>
            <a:off x="295517" y="1130536"/>
            <a:ext cx="4341923" cy="127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Poppins ExtraBold"/>
              </a:rPr>
              <a:t>REPORT ORGANIZATION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20418" y="2693068"/>
            <a:ext cx="4173806" cy="152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n-US" spc="17" dirty="0">
                <a:solidFill>
                  <a:srgbClr val="000000"/>
                </a:solidFill>
                <a:latin typeface="Poppins"/>
              </a:rPr>
              <a:t>Results were summarized into the following main sections to facilitate ease of use and assist with ongoing discussions. </a:t>
            </a:r>
          </a:p>
          <a:p>
            <a:pPr>
              <a:lnSpc>
                <a:spcPts val="2427"/>
              </a:lnSpc>
            </a:pPr>
            <a:endParaRPr lang="en-US" sz="1733" spc="17" dirty="0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9000"/>
          </a:blip>
          <a:srcRect t="10595" b="1059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7" name="AutoShape 12">
            <a:extLst>
              <a:ext uri="{FF2B5EF4-FFF2-40B4-BE49-F238E27FC236}">
                <a16:creationId xmlns:a16="http://schemas.microsoft.com/office/drawing/2014/main" id="{DD2740D1-A7A6-C278-8E07-96E063F6CF7B}"/>
              </a:ext>
            </a:extLst>
          </p:cNvPr>
          <p:cNvSpPr/>
          <p:nvPr/>
        </p:nvSpPr>
        <p:spPr>
          <a:xfrm>
            <a:off x="6551686" y="5669540"/>
            <a:ext cx="3758718" cy="0"/>
          </a:xfrm>
          <a:prstGeom prst="line">
            <a:avLst/>
          </a:prstGeom>
          <a:ln w="9525" cap="rnd">
            <a:solidFill>
              <a:srgbClr val="EDED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13">
            <a:extLst>
              <a:ext uri="{FF2B5EF4-FFF2-40B4-BE49-F238E27FC236}">
                <a16:creationId xmlns:a16="http://schemas.microsoft.com/office/drawing/2014/main" id="{EE40A6FA-F216-E6F0-FC22-18224BE843FC}"/>
              </a:ext>
            </a:extLst>
          </p:cNvPr>
          <p:cNvSpPr/>
          <p:nvPr/>
        </p:nvSpPr>
        <p:spPr>
          <a:xfrm>
            <a:off x="6520108" y="3190341"/>
            <a:ext cx="3758718" cy="0"/>
          </a:xfrm>
          <a:prstGeom prst="line">
            <a:avLst/>
          </a:prstGeom>
          <a:ln w="9525" cap="rnd">
            <a:solidFill>
              <a:srgbClr val="EDED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F971DC-DC7E-AA3F-2454-8B5EE19DD880}"/>
              </a:ext>
            </a:extLst>
          </p:cNvPr>
          <p:cNvSpPr/>
          <p:nvPr/>
        </p:nvSpPr>
        <p:spPr>
          <a:xfrm rot="5400000">
            <a:off x="8589263" y="3255264"/>
            <a:ext cx="6858002" cy="347472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 title="Milestone Tall Arrow">
            <a:extLst>
              <a:ext uri="{FF2B5EF4-FFF2-40B4-BE49-F238E27FC236}">
                <a16:creationId xmlns:a16="http://schemas.microsoft.com/office/drawing/2014/main" id="{27425550-03F1-668B-C5C8-F65211616A67}"/>
              </a:ext>
            </a:extLst>
          </p:cNvPr>
          <p:cNvSpPr/>
          <p:nvPr/>
        </p:nvSpPr>
        <p:spPr>
          <a:xfrm>
            <a:off x="8132527" y="3233560"/>
            <a:ext cx="470255" cy="2743041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93578">
                <a:schemeClr val="bg1">
                  <a:lumMod val="85000"/>
                </a:schemeClr>
              </a:gs>
              <a:gs pos="32000">
                <a:schemeClr val="accent6">
                  <a:lumMod val="40000"/>
                  <a:lumOff val="60000"/>
                </a:schemeClr>
              </a:gs>
              <a:gs pos="12000">
                <a:schemeClr val="accent6">
                  <a:lumMod val="75000"/>
                </a:schemeClr>
              </a:gs>
              <a:gs pos="42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5" name="Arrow: Down 4" title="Milestone Tall Arrow">
            <a:extLst>
              <a:ext uri="{FF2B5EF4-FFF2-40B4-BE49-F238E27FC236}">
                <a16:creationId xmlns:a16="http://schemas.microsoft.com/office/drawing/2014/main" id="{8D3FF592-43B5-3E7B-0933-23BBB45B1899}"/>
              </a:ext>
            </a:extLst>
          </p:cNvPr>
          <p:cNvSpPr/>
          <p:nvPr/>
        </p:nvSpPr>
        <p:spPr>
          <a:xfrm>
            <a:off x="6253236" y="1911959"/>
            <a:ext cx="470255" cy="4064643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96330">
                <a:schemeClr val="bg1">
                  <a:lumMod val="85000"/>
                </a:schemeClr>
              </a:gs>
              <a:gs pos="17000">
                <a:schemeClr val="accent1"/>
              </a:gs>
              <a:gs pos="56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03B180-6B84-B6B2-2405-29E7C75AF66F}"/>
              </a:ext>
            </a:extLst>
          </p:cNvPr>
          <p:cNvCxnSpPr>
            <a:cxnSpLocks/>
          </p:cNvCxnSpPr>
          <p:nvPr/>
        </p:nvCxnSpPr>
        <p:spPr>
          <a:xfrm>
            <a:off x="418011" y="6139568"/>
            <a:ext cx="11007737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12BCC-C1E5-6C17-13CA-3C6877933D8C}"/>
              </a:ext>
            </a:extLst>
          </p:cNvPr>
          <p:cNvCxnSpPr>
            <a:cxnSpLocks/>
          </p:cNvCxnSpPr>
          <p:nvPr/>
        </p:nvCxnSpPr>
        <p:spPr>
          <a:xfrm>
            <a:off x="783386" y="6056833"/>
            <a:ext cx="0" cy="165471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37F47F-89B4-8FBD-88B0-E701C49C1B3D}"/>
              </a:ext>
            </a:extLst>
          </p:cNvPr>
          <p:cNvCxnSpPr>
            <a:cxnSpLocks/>
          </p:cNvCxnSpPr>
          <p:nvPr/>
        </p:nvCxnSpPr>
        <p:spPr>
          <a:xfrm>
            <a:off x="1768136" y="6056833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C7D028-B153-DA9D-24FD-F28233AD5B60}"/>
              </a:ext>
            </a:extLst>
          </p:cNvPr>
          <p:cNvCxnSpPr>
            <a:cxnSpLocks/>
          </p:cNvCxnSpPr>
          <p:nvPr/>
        </p:nvCxnSpPr>
        <p:spPr>
          <a:xfrm>
            <a:off x="2664106" y="6056833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8EE95C-47F4-3D8A-037B-09FA4F4C64DF}"/>
              </a:ext>
            </a:extLst>
          </p:cNvPr>
          <p:cNvCxnSpPr>
            <a:cxnSpLocks/>
          </p:cNvCxnSpPr>
          <p:nvPr/>
        </p:nvCxnSpPr>
        <p:spPr>
          <a:xfrm>
            <a:off x="3621533" y="6056833"/>
            <a:ext cx="0" cy="165471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A2D9C0-A104-D9A5-51CD-DF310F24A991}"/>
              </a:ext>
            </a:extLst>
          </p:cNvPr>
          <p:cNvCxnSpPr>
            <a:cxnSpLocks/>
          </p:cNvCxnSpPr>
          <p:nvPr/>
        </p:nvCxnSpPr>
        <p:spPr>
          <a:xfrm>
            <a:off x="6486312" y="6056833"/>
            <a:ext cx="0" cy="165471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Down 14" title="Milestone Tall Arrow">
            <a:extLst>
              <a:ext uri="{FF2B5EF4-FFF2-40B4-BE49-F238E27FC236}">
                <a16:creationId xmlns:a16="http://schemas.microsoft.com/office/drawing/2014/main" id="{D0160F60-5E3A-F065-16EC-4D757DDEAC5D}"/>
              </a:ext>
            </a:extLst>
          </p:cNvPr>
          <p:cNvSpPr/>
          <p:nvPr/>
        </p:nvSpPr>
        <p:spPr>
          <a:xfrm>
            <a:off x="1530540" y="2334204"/>
            <a:ext cx="470255" cy="3642398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99000">
                <a:schemeClr val="bg1">
                  <a:lumMod val="85000"/>
                </a:schemeClr>
              </a:gs>
              <a:gs pos="17000">
                <a:schemeClr val="accent1"/>
              </a:gs>
              <a:gs pos="49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16" name="Oval 15" title="Milestone Number">
            <a:extLst>
              <a:ext uri="{FF2B5EF4-FFF2-40B4-BE49-F238E27FC236}">
                <a16:creationId xmlns:a16="http://schemas.microsoft.com/office/drawing/2014/main" id="{FD2575D8-1689-0485-DF82-97721617E9AA}"/>
              </a:ext>
            </a:extLst>
          </p:cNvPr>
          <p:cNvSpPr/>
          <p:nvPr/>
        </p:nvSpPr>
        <p:spPr>
          <a:xfrm>
            <a:off x="1617186" y="2551324"/>
            <a:ext cx="296963" cy="29696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E589A5-660D-6E5E-285B-37D6D39E335A}"/>
              </a:ext>
            </a:extLst>
          </p:cNvPr>
          <p:cNvSpPr txBox="1"/>
          <p:nvPr/>
        </p:nvSpPr>
        <p:spPr>
          <a:xfrm>
            <a:off x="1530539" y="1686513"/>
            <a:ext cx="36799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Boulder Canyon Project Act Enacted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C3A7C2-6826-0244-4D9F-FBB860306DE8}"/>
              </a:ext>
            </a:extLst>
          </p:cNvPr>
          <p:cNvSpPr txBox="1"/>
          <p:nvPr/>
        </p:nvSpPr>
        <p:spPr>
          <a:xfrm>
            <a:off x="1530539" y="1957605"/>
            <a:ext cx="220326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Authorized the Construction of the All-American Canal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DD5E91-D969-C1C4-E2D7-C60CA5FA9C8C}"/>
              </a:ext>
            </a:extLst>
          </p:cNvPr>
          <p:cNvGrpSpPr/>
          <p:nvPr/>
        </p:nvGrpSpPr>
        <p:grpSpPr>
          <a:xfrm>
            <a:off x="539374" y="4929891"/>
            <a:ext cx="470255" cy="1046710"/>
            <a:chOff x="832348" y="4392862"/>
            <a:chExt cx="470255" cy="1046710"/>
          </a:xfrm>
        </p:grpSpPr>
        <p:sp>
          <p:nvSpPr>
            <p:cNvPr id="20" name="Arrow: Down 19" title="Milestone Arrow">
              <a:extLst>
                <a:ext uri="{FF2B5EF4-FFF2-40B4-BE49-F238E27FC236}">
                  <a16:creationId xmlns:a16="http://schemas.microsoft.com/office/drawing/2014/main" id="{CC85F0D7-7900-AA0B-D973-F7479A3CCBF5}"/>
                </a:ext>
              </a:extLst>
            </p:cNvPr>
            <p:cNvSpPr/>
            <p:nvPr/>
          </p:nvSpPr>
          <p:spPr>
            <a:xfrm>
              <a:off x="832348" y="4392862"/>
              <a:ext cx="470255" cy="104671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Oval 20" title="Milestone Number">
              <a:extLst>
                <a:ext uri="{FF2B5EF4-FFF2-40B4-BE49-F238E27FC236}">
                  <a16:creationId xmlns:a16="http://schemas.microsoft.com/office/drawing/2014/main" id="{1B881F2B-BE36-3770-A809-2060BB430263}"/>
                </a:ext>
              </a:extLst>
            </p:cNvPr>
            <p:cNvSpPr/>
            <p:nvPr/>
          </p:nvSpPr>
          <p:spPr>
            <a:xfrm>
              <a:off x="918319" y="4573412"/>
              <a:ext cx="296963" cy="2969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ZA" sz="1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52CDC1F-0BDD-C8CB-1CC7-055F81E0418F}"/>
              </a:ext>
            </a:extLst>
          </p:cNvPr>
          <p:cNvSpPr txBox="1"/>
          <p:nvPr/>
        </p:nvSpPr>
        <p:spPr>
          <a:xfrm>
            <a:off x="539374" y="4568853"/>
            <a:ext cx="170413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Water Service Provider for Imperial County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40667D-B2EA-EC1E-5DA7-6DE666F0DC42}"/>
              </a:ext>
            </a:extLst>
          </p:cNvPr>
          <p:cNvSpPr txBox="1"/>
          <p:nvPr/>
        </p:nvSpPr>
        <p:spPr>
          <a:xfrm>
            <a:off x="539375" y="4285797"/>
            <a:ext cx="15018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IID Established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5A2F3C-D858-9A3E-9DA1-D1CEAE684DAA}"/>
              </a:ext>
            </a:extLst>
          </p:cNvPr>
          <p:cNvSpPr txBox="1"/>
          <p:nvPr/>
        </p:nvSpPr>
        <p:spPr>
          <a:xfrm>
            <a:off x="3385793" y="4023808"/>
            <a:ext cx="28747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IID Entered Electric Business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E14A3C-6F7B-DD03-A4EF-D62178D8A960}"/>
              </a:ext>
            </a:extLst>
          </p:cNvPr>
          <p:cNvSpPr txBox="1"/>
          <p:nvPr/>
        </p:nvSpPr>
        <p:spPr>
          <a:xfrm>
            <a:off x="3394441" y="4299483"/>
            <a:ext cx="270239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One of two energy service provider for Imperial County, in direct competition with Cal Electric </a:t>
            </a:r>
          </a:p>
        </p:txBody>
      </p:sp>
      <p:sp>
        <p:nvSpPr>
          <p:cNvPr id="26" name="Oval 25" title="Milestone Number">
            <a:extLst>
              <a:ext uri="{FF2B5EF4-FFF2-40B4-BE49-F238E27FC236}">
                <a16:creationId xmlns:a16="http://schemas.microsoft.com/office/drawing/2014/main" id="{05D91756-972C-F5D9-7FE4-FB6F2FD73E62}"/>
              </a:ext>
            </a:extLst>
          </p:cNvPr>
          <p:cNvSpPr/>
          <p:nvPr/>
        </p:nvSpPr>
        <p:spPr>
          <a:xfrm>
            <a:off x="6339882" y="2116984"/>
            <a:ext cx="296963" cy="29696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tx1">
                    <a:lumMod val="65000"/>
                    <a:lumOff val="35000"/>
                  </a:schemeClr>
                </a:solidFill>
              </a:rPr>
              <a:t>05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C7A4EE-67EB-7F52-61E1-8C404F3891D4}"/>
              </a:ext>
            </a:extLst>
          </p:cNvPr>
          <p:cNvSpPr txBox="1"/>
          <p:nvPr/>
        </p:nvSpPr>
        <p:spPr>
          <a:xfrm>
            <a:off x="569848" y="6354342"/>
            <a:ext cx="407956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200" b="1">
                <a:solidFill>
                  <a:schemeClr val="tx1">
                    <a:lumMod val="65000"/>
                    <a:lumOff val="35000"/>
                  </a:schemeClr>
                </a:solidFill>
              </a:rPr>
              <a:t>1911</a:t>
            </a:r>
            <a:endParaRPr lang="en-ZA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1F39FA-846B-B662-1F1D-A2860ECF0598}"/>
              </a:ext>
            </a:extLst>
          </p:cNvPr>
          <p:cNvSpPr txBox="1"/>
          <p:nvPr/>
        </p:nvSpPr>
        <p:spPr>
          <a:xfrm>
            <a:off x="2424529" y="2882039"/>
            <a:ext cx="3816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Agreement of Compromise Executed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EE97E8-0586-03E2-F9E9-156EE360AB47}"/>
              </a:ext>
            </a:extLst>
          </p:cNvPr>
          <p:cNvSpPr txBox="1"/>
          <p:nvPr/>
        </p:nvSpPr>
        <p:spPr>
          <a:xfrm>
            <a:off x="2444547" y="3187534"/>
            <a:ext cx="32210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Authorized IID to service and sell electricity in Coachella Valley Water District’s (CVWD’s) territory. Allowed IID to lease CVWD’s hydro power right opportunities for 99-years.</a:t>
            </a:r>
          </a:p>
        </p:txBody>
      </p:sp>
      <p:sp>
        <p:nvSpPr>
          <p:cNvPr id="32" name="Arrow: Down 31" title="Milestone Tall Arrow">
            <a:extLst>
              <a:ext uri="{FF2B5EF4-FFF2-40B4-BE49-F238E27FC236}">
                <a16:creationId xmlns:a16="http://schemas.microsoft.com/office/drawing/2014/main" id="{8F70FB3F-1F77-E2DF-E073-689D772662F0}"/>
              </a:ext>
            </a:extLst>
          </p:cNvPr>
          <p:cNvSpPr/>
          <p:nvPr/>
        </p:nvSpPr>
        <p:spPr>
          <a:xfrm>
            <a:off x="2426469" y="3923917"/>
            <a:ext cx="470255" cy="2052684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98165">
                <a:schemeClr val="bg1">
                  <a:lumMod val="85000"/>
                </a:schemeClr>
              </a:gs>
              <a:gs pos="22000">
                <a:schemeClr val="accent1"/>
              </a:gs>
              <a:gs pos="71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33" name="Oval 32" title="Milestone Number">
            <a:extLst>
              <a:ext uri="{FF2B5EF4-FFF2-40B4-BE49-F238E27FC236}">
                <a16:creationId xmlns:a16="http://schemas.microsoft.com/office/drawing/2014/main" id="{172214CE-8681-8E88-BE4D-F4E63A569D4A}"/>
              </a:ext>
            </a:extLst>
          </p:cNvPr>
          <p:cNvSpPr/>
          <p:nvPr/>
        </p:nvSpPr>
        <p:spPr>
          <a:xfrm>
            <a:off x="2513115" y="4101994"/>
            <a:ext cx="296963" cy="29696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CD8EA9-62B9-38DF-E8A4-2AD07544F1ED}"/>
              </a:ext>
            </a:extLst>
          </p:cNvPr>
          <p:cNvSpPr txBox="1"/>
          <p:nvPr/>
        </p:nvSpPr>
        <p:spPr>
          <a:xfrm>
            <a:off x="6241515" y="1323895"/>
            <a:ext cx="325122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Electric service boundary expanded to Coachella Valley after purchasing assets from California Electric Power Company.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062F85-587E-B9CA-7E9F-7AFEFBCAB828}"/>
              </a:ext>
            </a:extLst>
          </p:cNvPr>
          <p:cNvSpPr txBox="1"/>
          <p:nvPr/>
        </p:nvSpPr>
        <p:spPr>
          <a:xfrm>
            <a:off x="6241515" y="1065108"/>
            <a:ext cx="279415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IID Extends Electric Services</a:t>
            </a:r>
          </a:p>
        </p:txBody>
      </p:sp>
      <p:sp>
        <p:nvSpPr>
          <p:cNvPr id="36" name="Arrow: Down 35" title="Short Milestone Arrow">
            <a:extLst>
              <a:ext uri="{FF2B5EF4-FFF2-40B4-BE49-F238E27FC236}">
                <a16:creationId xmlns:a16="http://schemas.microsoft.com/office/drawing/2014/main" id="{4622CD4B-62FA-024E-54B9-4F55409CD2BC}"/>
              </a:ext>
            </a:extLst>
          </p:cNvPr>
          <p:cNvSpPr/>
          <p:nvPr/>
        </p:nvSpPr>
        <p:spPr>
          <a:xfrm>
            <a:off x="6246047" y="5499396"/>
            <a:ext cx="470255" cy="477204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40C16C-F321-36BD-A9AD-64FC83E39A55}"/>
              </a:ext>
            </a:extLst>
          </p:cNvPr>
          <p:cNvSpPr txBox="1"/>
          <p:nvPr/>
        </p:nvSpPr>
        <p:spPr>
          <a:xfrm>
            <a:off x="6266688" y="4395084"/>
            <a:ext cx="32640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Service Boundary Agreement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3C4B32-31AA-87A3-7791-FA719326BFBB}"/>
              </a:ext>
            </a:extLst>
          </p:cNvPr>
          <p:cNvSpPr txBox="1"/>
          <p:nvPr/>
        </p:nvSpPr>
        <p:spPr>
          <a:xfrm>
            <a:off x="6253236" y="4687410"/>
            <a:ext cx="2776770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Agreement between S. Cal Edison (formerly Cal Electric) and IID dividing Coachella Valley for non-compete service areas. Renewed approximately every 25-years (renewed in 1967, 1992, 2018). </a:t>
            </a:r>
          </a:p>
        </p:txBody>
      </p:sp>
      <p:sp>
        <p:nvSpPr>
          <p:cNvPr id="39" name="Arrow: Down 38" title="Milestone Arrow">
            <a:extLst>
              <a:ext uri="{FF2B5EF4-FFF2-40B4-BE49-F238E27FC236}">
                <a16:creationId xmlns:a16="http://schemas.microsoft.com/office/drawing/2014/main" id="{7C96CF5D-5608-7E12-C71D-3AE56A47A9AD}"/>
              </a:ext>
            </a:extLst>
          </p:cNvPr>
          <p:cNvSpPr/>
          <p:nvPr/>
        </p:nvSpPr>
        <p:spPr>
          <a:xfrm>
            <a:off x="3386804" y="4775850"/>
            <a:ext cx="470255" cy="1200719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1BB89A-753D-7E1E-069A-A3501CEBD4BD}"/>
              </a:ext>
            </a:extLst>
          </p:cNvPr>
          <p:cNvSpPr txBox="1"/>
          <p:nvPr/>
        </p:nvSpPr>
        <p:spPr>
          <a:xfrm>
            <a:off x="8130471" y="1948442"/>
            <a:ext cx="3574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IID Energy Division in 2023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52318A-0587-D946-BB28-7436735B9E6C}"/>
              </a:ext>
            </a:extLst>
          </p:cNvPr>
          <p:cNvSpPr txBox="1"/>
          <p:nvPr/>
        </p:nvSpPr>
        <p:spPr>
          <a:xfrm>
            <a:off x="8114809" y="2206280"/>
            <a:ext cx="362025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Today, IID manages an annual operating budget of over $520 million and responsible for 1.2 gigawatts of generation </a:t>
            </a:r>
            <a:r>
              <a:rPr lang="en-ZA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and</a:t>
            </a:r>
            <a:r>
              <a:rPr lang="en-Z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power purchases, 20 megawatts of storage, over 125 substations, 1,800 miles of transmission lines, and 6,100 miles of distribution lines. </a:t>
            </a:r>
          </a:p>
        </p:txBody>
      </p:sp>
      <p:sp>
        <p:nvSpPr>
          <p:cNvPr id="42" name="Oval 41" title="Milestone Number">
            <a:extLst>
              <a:ext uri="{FF2B5EF4-FFF2-40B4-BE49-F238E27FC236}">
                <a16:creationId xmlns:a16="http://schemas.microsoft.com/office/drawing/2014/main" id="{8CFA1A1E-8B0E-100E-E172-99272B43C19F}"/>
              </a:ext>
            </a:extLst>
          </p:cNvPr>
          <p:cNvSpPr/>
          <p:nvPr/>
        </p:nvSpPr>
        <p:spPr>
          <a:xfrm>
            <a:off x="8219173" y="3553354"/>
            <a:ext cx="296963" cy="29696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tx1">
                    <a:lumMod val="65000"/>
                    <a:lumOff val="35000"/>
                  </a:schemeClr>
                </a:solidFill>
              </a:rPr>
              <a:t>06</a:t>
            </a:r>
          </a:p>
        </p:txBody>
      </p:sp>
      <p:sp>
        <p:nvSpPr>
          <p:cNvPr id="43" name="Arrow: Down 42" title="Milestone Arrow">
            <a:extLst>
              <a:ext uri="{FF2B5EF4-FFF2-40B4-BE49-F238E27FC236}">
                <a16:creationId xmlns:a16="http://schemas.microsoft.com/office/drawing/2014/main" id="{A4843E45-D38A-578E-4F05-650A0A3DD1D8}"/>
              </a:ext>
            </a:extLst>
          </p:cNvPr>
          <p:cNvSpPr/>
          <p:nvPr/>
        </p:nvSpPr>
        <p:spPr>
          <a:xfrm>
            <a:off x="9894783" y="5129707"/>
            <a:ext cx="470255" cy="846861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587610-7379-7DCF-EA90-81D183903C9A}"/>
              </a:ext>
            </a:extLst>
          </p:cNvPr>
          <p:cNvSpPr txBox="1"/>
          <p:nvPr/>
        </p:nvSpPr>
        <p:spPr>
          <a:xfrm>
            <a:off x="9846479" y="3956731"/>
            <a:ext cx="18885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IID’s </a:t>
            </a:r>
            <a:r>
              <a:rPr lang="en-ZA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Lease of Hydro Power Rights Ends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36342B-DA72-336E-3019-BE9110388BBC}"/>
              </a:ext>
            </a:extLst>
          </p:cNvPr>
          <p:cNvSpPr txBox="1"/>
          <p:nvPr/>
        </p:nvSpPr>
        <p:spPr>
          <a:xfrm>
            <a:off x="9880913" y="4568092"/>
            <a:ext cx="198267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According to the conditions of the Agreement of Compromise. </a:t>
            </a:r>
          </a:p>
        </p:txBody>
      </p:sp>
      <p:sp>
        <p:nvSpPr>
          <p:cNvPr id="46" name="Oval 45" title="Milestone Number">
            <a:extLst>
              <a:ext uri="{FF2B5EF4-FFF2-40B4-BE49-F238E27FC236}">
                <a16:creationId xmlns:a16="http://schemas.microsoft.com/office/drawing/2014/main" id="{C66A275D-0E25-2FD4-5DCA-94C07BC8D5AB}"/>
              </a:ext>
            </a:extLst>
          </p:cNvPr>
          <p:cNvSpPr/>
          <p:nvPr/>
        </p:nvSpPr>
        <p:spPr>
          <a:xfrm>
            <a:off x="9992731" y="5268927"/>
            <a:ext cx="296963" cy="29696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tx1">
                    <a:lumMod val="65000"/>
                    <a:lumOff val="35000"/>
                  </a:schemeClr>
                </a:solidFill>
              </a:rPr>
              <a:t>07</a:t>
            </a:r>
          </a:p>
        </p:txBody>
      </p:sp>
      <p:sp>
        <p:nvSpPr>
          <p:cNvPr id="47" name="Oval 46" title="Milestone Number">
            <a:extLst>
              <a:ext uri="{FF2B5EF4-FFF2-40B4-BE49-F238E27FC236}">
                <a16:creationId xmlns:a16="http://schemas.microsoft.com/office/drawing/2014/main" id="{4EC7D0CC-ADB3-C4F6-5790-E0FCA39B063B}"/>
              </a:ext>
            </a:extLst>
          </p:cNvPr>
          <p:cNvSpPr/>
          <p:nvPr/>
        </p:nvSpPr>
        <p:spPr>
          <a:xfrm>
            <a:off x="3479150" y="4882217"/>
            <a:ext cx="296963" cy="29696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tx1">
                    <a:lumMod val="65000"/>
                    <a:lumOff val="35000"/>
                  </a:schemeClr>
                </a:solidFill>
              </a:rPr>
              <a:t>04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F64564C-2156-39C6-1861-AB7C21F9B99E}"/>
              </a:ext>
            </a:extLst>
          </p:cNvPr>
          <p:cNvCxnSpPr>
            <a:cxnSpLocks/>
          </p:cNvCxnSpPr>
          <p:nvPr/>
        </p:nvCxnSpPr>
        <p:spPr>
          <a:xfrm>
            <a:off x="10134408" y="6056833"/>
            <a:ext cx="0" cy="165471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93D5407-14BD-F1F1-7EA7-CCAC0C67208A}"/>
              </a:ext>
            </a:extLst>
          </p:cNvPr>
          <p:cNvSpPr txBox="1"/>
          <p:nvPr/>
        </p:nvSpPr>
        <p:spPr>
          <a:xfrm>
            <a:off x="1561689" y="6354342"/>
            <a:ext cx="407956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200" b="1">
                <a:solidFill>
                  <a:schemeClr val="tx1">
                    <a:lumMod val="65000"/>
                    <a:lumOff val="35000"/>
                  </a:schemeClr>
                </a:solidFill>
              </a:rPr>
              <a:t>1928</a:t>
            </a:r>
            <a:endParaRPr lang="en-ZA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6EAA2D-8923-F570-D59B-64D02D668461}"/>
              </a:ext>
            </a:extLst>
          </p:cNvPr>
          <p:cNvSpPr txBox="1"/>
          <p:nvPr/>
        </p:nvSpPr>
        <p:spPr>
          <a:xfrm>
            <a:off x="2457618" y="6345720"/>
            <a:ext cx="407956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200" b="1">
                <a:solidFill>
                  <a:schemeClr val="tx1">
                    <a:lumMod val="65000"/>
                    <a:lumOff val="35000"/>
                  </a:schemeClr>
                </a:solidFill>
              </a:rPr>
              <a:t>1934</a:t>
            </a:r>
            <a:endParaRPr lang="en-ZA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E543D8-91C2-834B-A099-B17D517DA291}"/>
              </a:ext>
            </a:extLst>
          </p:cNvPr>
          <p:cNvSpPr txBox="1"/>
          <p:nvPr/>
        </p:nvSpPr>
        <p:spPr>
          <a:xfrm>
            <a:off x="3416196" y="6345720"/>
            <a:ext cx="407956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200" b="1">
                <a:solidFill>
                  <a:schemeClr val="tx1">
                    <a:lumMod val="65000"/>
                    <a:lumOff val="35000"/>
                  </a:schemeClr>
                </a:solidFill>
              </a:rPr>
              <a:t>1936</a:t>
            </a:r>
            <a:endParaRPr lang="en-ZA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68F8B2-7537-0590-5F31-D5BA86262BF5}"/>
              </a:ext>
            </a:extLst>
          </p:cNvPr>
          <p:cNvSpPr txBox="1"/>
          <p:nvPr/>
        </p:nvSpPr>
        <p:spPr>
          <a:xfrm>
            <a:off x="6277196" y="6354342"/>
            <a:ext cx="407956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200" b="1">
                <a:solidFill>
                  <a:schemeClr val="tx1">
                    <a:lumMod val="65000"/>
                    <a:lumOff val="35000"/>
                  </a:schemeClr>
                </a:solidFill>
              </a:rPr>
              <a:t>1943</a:t>
            </a:r>
            <a:endParaRPr lang="en-ZA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CEFFD07-3B8F-8698-D11A-867D1095DA14}"/>
              </a:ext>
            </a:extLst>
          </p:cNvPr>
          <p:cNvSpPr txBox="1"/>
          <p:nvPr/>
        </p:nvSpPr>
        <p:spPr>
          <a:xfrm>
            <a:off x="8175767" y="6354342"/>
            <a:ext cx="407956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400" b="1">
                <a:solidFill>
                  <a:schemeClr val="accent6">
                    <a:lumMod val="75000"/>
                  </a:schemeClr>
                </a:solidFill>
              </a:rPr>
              <a:t>2023</a:t>
            </a:r>
            <a:endParaRPr lang="en-ZA" sz="1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060490-2594-E5DB-8012-A1A9E0C71E5C}"/>
              </a:ext>
            </a:extLst>
          </p:cNvPr>
          <p:cNvSpPr txBox="1"/>
          <p:nvPr/>
        </p:nvSpPr>
        <p:spPr>
          <a:xfrm>
            <a:off x="9939326" y="6345720"/>
            <a:ext cx="407956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200" b="1">
                <a:solidFill>
                  <a:schemeClr val="tx1">
                    <a:lumMod val="65000"/>
                    <a:lumOff val="35000"/>
                  </a:schemeClr>
                </a:solidFill>
              </a:rPr>
              <a:t>2033</a:t>
            </a:r>
            <a:endParaRPr lang="en-ZA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TextBox 15">
            <a:extLst>
              <a:ext uri="{FF2B5EF4-FFF2-40B4-BE49-F238E27FC236}">
                <a16:creationId xmlns:a16="http://schemas.microsoft.com/office/drawing/2014/main" id="{249B09C0-EFEF-C03A-1F4C-2EE7913C9B80}"/>
              </a:ext>
            </a:extLst>
          </p:cNvPr>
          <p:cNvSpPr txBox="1"/>
          <p:nvPr/>
        </p:nvSpPr>
        <p:spPr>
          <a:xfrm>
            <a:off x="2099997" y="335012"/>
            <a:ext cx="7992005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4105" dirty="0">
                <a:solidFill>
                  <a:srgbClr val="263F6B"/>
                </a:solidFill>
                <a:latin typeface="Poppins ExtraBold"/>
              </a:rPr>
              <a:t>ELECTRIC SERVICE OVERVIEW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613F04-ABC5-DE07-E376-48130C71E0EC}"/>
              </a:ext>
            </a:extLst>
          </p:cNvPr>
          <p:cNvCxnSpPr>
            <a:cxnSpLocks/>
          </p:cNvCxnSpPr>
          <p:nvPr/>
        </p:nvCxnSpPr>
        <p:spPr>
          <a:xfrm>
            <a:off x="2664106" y="6056833"/>
            <a:ext cx="0" cy="165471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F12C77-5EB7-B91F-D9CF-DDAFE91CE0D2}"/>
              </a:ext>
            </a:extLst>
          </p:cNvPr>
          <p:cNvCxnSpPr>
            <a:cxnSpLocks/>
          </p:cNvCxnSpPr>
          <p:nvPr/>
        </p:nvCxnSpPr>
        <p:spPr>
          <a:xfrm>
            <a:off x="1768136" y="6056833"/>
            <a:ext cx="0" cy="165471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7D287B8-205A-033A-BFBE-6E2E44A0CA5C}"/>
              </a:ext>
            </a:extLst>
          </p:cNvPr>
          <p:cNvCxnSpPr>
            <a:cxnSpLocks/>
          </p:cNvCxnSpPr>
          <p:nvPr/>
        </p:nvCxnSpPr>
        <p:spPr>
          <a:xfrm>
            <a:off x="8369326" y="6056833"/>
            <a:ext cx="0" cy="165471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307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F5AD3A-FEF4-0649-A96F-DE093FB657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</a:blip>
          <a:srcRect t="10595" b="105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4B786-431C-0950-3D51-8DF64CA59B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</a:blip>
          <a:srcRect t="10595" b="105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D8F627-0BFF-C395-3C0F-903864CA320E}"/>
              </a:ext>
            </a:extLst>
          </p:cNvPr>
          <p:cNvSpPr/>
          <p:nvPr/>
        </p:nvSpPr>
        <p:spPr>
          <a:xfrm rot="5400000">
            <a:off x="5922264" y="4107183"/>
            <a:ext cx="12192000" cy="34747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7D4F47D0-CC87-E0EF-1299-60AF26C8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94" y="1574462"/>
            <a:ext cx="2798038" cy="19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0E07CF6-C70D-8C3C-DDCE-E438A68B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57" y="3328577"/>
            <a:ext cx="1961918" cy="2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03D2EEE-07BA-66A9-6704-BAAD4410F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38" y="5061287"/>
            <a:ext cx="1894409" cy="1790700"/>
          </a:xfrm>
          <a:prstGeom prst="rect">
            <a:avLst/>
          </a:prstGeom>
        </p:spPr>
      </p:pic>
      <p:pic>
        <p:nvPicPr>
          <p:cNvPr id="8" name="Picture 2" descr="Home - Board of Supervisors">
            <a:extLst>
              <a:ext uri="{FF2B5EF4-FFF2-40B4-BE49-F238E27FC236}">
                <a16:creationId xmlns:a16="http://schemas.microsoft.com/office/drawing/2014/main" id="{B2093C0B-ECBF-2DD0-0806-843B1053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588" y="2100278"/>
            <a:ext cx="1699873" cy="169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931C453-0CA5-4F14-906F-98C162E4A6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367" y="4350685"/>
            <a:ext cx="1113268" cy="2309123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49111E1-AED1-6A80-F727-059FF0AE3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" r="778"/>
          <a:stretch/>
        </p:blipFill>
        <p:spPr>
          <a:xfrm>
            <a:off x="9051709" y="2623694"/>
            <a:ext cx="2340122" cy="161061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512D5F9-C272-2A38-3BC4-9C8D862AB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68" y="4918232"/>
            <a:ext cx="1814183" cy="18100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EA6671-6E4D-A456-F246-8093D4200DA9}"/>
              </a:ext>
            </a:extLst>
          </p:cNvPr>
          <p:cNvSpPr txBox="1"/>
          <p:nvPr/>
        </p:nvSpPr>
        <p:spPr>
          <a:xfrm>
            <a:off x="207717" y="6083194"/>
            <a:ext cx="214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chemeClr val="tx2"/>
                </a:solidFill>
              </a:rPr>
              <a:t>Cove Communities Services Commission </a:t>
            </a:r>
          </a:p>
        </p:txBody>
      </p:sp>
      <p:pic>
        <p:nvPicPr>
          <p:cNvPr id="13" name="Picture 12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9FF3412B-40EF-C8D3-85B2-A8605B3F94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67" y="3917018"/>
            <a:ext cx="2845683" cy="1076099"/>
          </a:xfrm>
          <a:prstGeom prst="rect">
            <a:avLst/>
          </a:prstGeom>
        </p:spPr>
      </p:pic>
      <p:pic>
        <p:nvPicPr>
          <p:cNvPr id="14" name="Picture 13" descr="A logo of a band of mission&#10;&#10;Description automatically generated with low confidence">
            <a:extLst>
              <a:ext uri="{FF2B5EF4-FFF2-40B4-BE49-F238E27FC236}">
                <a16:creationId xmlns:a16="http://schemas.microsoft.com/office/drawing/2014/main" id="{50B0D2E4-35FE-8B32-4D2C-59A35B7F3C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9" y="1808221"/>
            <a:ext cx="1733792" cy="181000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9FAF36C-C3AA-3447-408B-BEBEF402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3" y="4280919"/>
            <a:ext cx="1758404" cy="175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oachella Valley Association of Governments – Regional planning for the Coachella  Valley">
            <a:extLst>
              <a:ext uri="{FF2B5EF4-FFF2-40B4-BE49-F238E27FC236}">
                <a16:creationId xmlns:a16="http://schemas.microsoft.com/office/drawing/2014/main" id="{B9E868D3-0DEF-21E8-6135-965E21D68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81" y="1576307"/>
            <a:ext cx="3054365" cy="62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Alianza | Desert Charities News">
            <a:extLst>
              <a:ext uri="{FF2B5EF4-FFF2-40B4-BE49-F238E27FC236}">
                <a16:creationId xmlns:a16="http://schemas.microsoft.com/office/drawing/2014/main" id="{882FD6DC-C15C-9A11-1245-38ACECCF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428" y="5650791"/>
            <a:ext cx="2929924" cy="99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VWD Expands Assistance Program For Customers - Association of California  Water Agencies">
            <a:extLst>
              <a:ext uri="{FF2B5EF4-FFF2-40B4-BE49-F238E27FC236}">
                <a16:creationId xmlns:a16="http://schemas.microsoft.com/office/drawing/2014/main" id="{A56C54E8-4C1B-4ADA-0AFA-9FA67BDA8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87" y="3495748"/>
            <a:ext cx="1528920" cy="137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6E274F3-0F54-F667-BBAE-82D18F4C75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42" y="1566129"/>
            <a:ext cx="1699874" cy="1691830"/>
          </a:xfrm>
          <a:prstGeom prst="rect">
            <a:avLst/>
          </a:prstGeom>
        </p:spPr>
      </p:pic>
      <p:sp>
        <p:nvSpPr>
          <p:cNvPr id="20" name="TextBox 15">
            <a:extLst>
              <a:ext uri="{FF2B5EF4-FFF2-40B4-BE49-F238E27FC236}">
                <a16:creationId xmlns:a16="http://schemas.microsoft.com/office/drawing/2014/main" id="{8E387576-6E2A-67F5-F16F-43394B1860EE}"/>
              </a:ext>
            </a:extLst>
          </p:cNvPr>
          <p:cNvSpPr txBox="1"/>
          <p:nvPr/>
        </p:nvSpPr>
        <p:spPr>
          <a:xfrm>
            <a:off x="603014" y="447951"/>
            <a:ext cx="8664256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4105" dirty="0">
                <a:solidFill>
                  <a:srgbClr val="263F6B"/>
                </a:solidFill>
                <a:latin typeface="Poppins ExtraBold"/>
              </a:rPr>
              <a:t>ENERGY SERVICE STAKEHOLDERS</a:t>
            </a:r>
          </a:p>
        </p:txBody>
      </p:sp>
      <p:sp>
        <p:nvSpPr>
          <p:cNvPr id="21" name="AutoShape 9">
            <a:extLst>
              <a:ext uri="{FF2B5EF4-FFF2-40B4-BE49-F238E27FC236}">
                <a16:creationId xmlns:a16="http://schemas.microsoft.com/office/drawing/2014/main" id="{17004E6C-BDC9-959E-A215-4D734C98ABD4}"/>
              </a:ext>
            </a:extLst>
          </p:cNvPr>
          <p:cNvSpPr/>
          <p:nvPr/>
        </p:nvSpPr>
        <p:spPr>
          <a:xfrm>
            <a:off x="676073" y="1146946"/>
            <a:ext cx="940136" cy="0"/>
          </a:xfrm>
          <a:prstGeom prst="line">
            <a:avLst/>
          </a:prstGeom>
          <a:ln w="9525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6706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9000"/>
          </a:blip>
          <a:srcRect t="10595" b="10595"/>
          <a:stretch>
            <a:fillRect/>
          </a:stretch>
        </p:blipFill>
        <p:spPr>
          <a:xfrm>
            <a:off x="19874" y="0"/>
            <a:ext cx="12172126" cy="685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E226D06-CC94-5AC2-DDB3-F082AB39BE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</a:blip>
          <a:srcRect t="10595" b="10595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05DBFF6-15C6-EE7C-83BE-BE37DB8398F5}"/>
              </a:ext>
            </a:extLst>
          </p:cNvPr>
          <p:cNvGrpSpPr/>
          <p:nvPr/>
        </p:nvGrpSpPr>
        <p:grpSpPr>
          <a:xfrm>
            <a:off x="4173165" y="1267637"/>
            <a:ext cx="1143289" cy="1330373"/>
            <a:chOff x="0" y="0"/>
            <a:chExt cx="698500" cy="812800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74BC8E27-593E-FDBF-3445-8ED2A8CC9934}"/>
                </a:ext>
              </a:extLst>
            </p:cNvPr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B8D1D7"/>
            </a:solidFill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7D0E84-FBDA-40F3-9DF5-9CC430D64B88}"/>
                </a:ext>
              </a:extLst>
            </p:cNvPr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0528AE-9FE7-DE0A-E0AE-8046E67AFBC6}"/>
              </a:ext>
            </a:extLst>
          </p:cNvPr>
          <p:cNvGrpSpPr/>
          <p:nvPr/>
        </p:nvGrpSpPr>
        <p:grpSpPr>
          <a:xfrm>
            <a:off x="6688512" y="1267637"/>
            <a:ext cx="1143289" cy="1330373"/>
            <a:chOff x="0" y="0"/>
            <a:chExt cx="698500" cy="81280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AED27E22-0871-9D3E-C72B-8CBFAF5A7991}"/>
                </a:ext>
              </a:extLst>
            </p:cNvPr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8CD7E7"/>
            </a:solid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B9BC4A-0BF5-E384-0804-CCE575F0467D}"/>
                </a:ext>
              </a:extLst>
            </p:cNvPr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9D8D39-3CD0-C674-36BD-AB7C427505F7}"/>
              </a:ext>
            </a:extLst>
          </p:cNvPr>
          <p:cNvGrpSpPr/>
          <p:nvPr/>
        </p:nvGrpSpPr>
        <p:grpSpPr>
          <a:xfrm>
            <a:off x="3544306" y="3094176"/>
            <a:ext cx="1143289" cy="1330373"/>
            <a:chOff x="0" y="0"/>
            <a:chExt cx="698500" cy="812800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94A01150-9279-966B-A446-068FD243FE1B}"/>
                </a:ext>
              </a:extLst>
            </p:cNvPr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6B6B6C"/>
            </a:solid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3A6052-36DF-F3FC-B7C1-0FFB42F248A9}"/>
                </a:ext>
              </a:extLst>
            </p:cNvPr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solidFill>
                  <a:srgbClr val="00206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6152A7-3D53-0138-B35F-DD7F51057D70}"/>
              </a:ext>
            </a:extLst>
          </p:cNvPr>
          <p:cNvGrpSpPr/>
          <p:nvPr/>
        </p:nvGrpSpPr>
        <p:grpSpPr>
          <a:xfrm>
            <a:off x="7323657" y="3094176"/>
            <a:ext cx="1143289" cy="1330373"/>
            <a:chOff x="0" y="0"/>
            <a:chExt cx="698500" cy="812800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5B1C7A9E-6D05-F82F-5B2A-D2304464EF9D}"/>
                </a:ext>
              </a:extLst>
            </p:cNvPr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B8D1D7"/>
            </a:solidFill>
          </p:spPr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B2A23D-5E46-E94C-9C16-6B906EAC6477}"/>
                </a:ext>
              </a:extLst>
            </p:cNvPr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A17EBD-C3A0-91B1-252A-A8F2B523F5E8}"/>
              </a:ext>
            </a:extLst>
          </p:cNvPr>
          <p:cNvGrpSpPr/>
          <p:nvPr/>
        </p:nvGrpSpPr>
        <p:grpSpPr>
          <a:xfrm>
            <a:off x="4173165" y="4920716"/>
            <a:ext cx="1143289" cy="1330373"/>
            <a:chOff x="0" y="0"/>
            <a:chExt cx="698500" cy="812800"/>
          </a:xfrm>
        </p:grpSpPr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F194983C-3957-9325-5E22-E657004F9AEB}"/>
                </a:ext>
              </a:extLst>
            </p:cNvPr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8CD7E7"/>
            </a:solidFill>
          </p:spPr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98EC79-936B-FD76-74D8-311BDA08BA1F}"/>
                </a:ext>
              </a:extLst>
            </p:cNvPr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solidFill>
                  <a:srgbClr val="00206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4079D9-7FEB-A31A-726F-34D49CFA2A7E}"/>
              </a:ext>
            </a:extLst>
          </p:cNvPr>
          <p:cNvGrpSpPr/>
          <p:nvPr/>
        </p:nvGrpSpPr>
        <p:grpSpPr>
          <a:xfrm>
            <a:off x="6688512" y="4920716"/>
            <a:ext cx="1143289" cy="1330373"/>
            <a:chOff x="0" y="0"/>
            <a:chExt cx="698500" cy="812800"/>
          </a:xfrm>
        </p:grpSpPr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EC0983F9-E07E-C0F9-9FAB-B203B3E2CBA6}"/>
                </a:ext>
              </a:extLst>
            </p:cNvPr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6B6B6C"/>
            </a:solidFill>
          </p:spPr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492557-45AE-FAA7-2120-5428852C4062}"/>
                </a:ext>
              </a:extLst>
            </p:cNvPr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solidFill>
                  <a:srgbClr val="002060"/>
                </a:solidFill>
              </a:endParaRPr>
            </a:p>
          </p:txBody>
        </p:sp>
      </p:grpSp>
      <p:sp>
        <p:nvSpPr>
          <p:cNvPr id="37" name="Freeform 21">
            <a:extLst>
              <a:ext uri="{FF2B5EF4-FFF2-40B4-BE49-F238E27FC236}">
                <a16:creationId xmlns:a16="http://schemas.microsoft.com/office/drawing/2014/main" id="{DB5DD3B1-0895-73A2-6F6A-9C2D59FEC5F0}"/>
              </a:ext>
            </a:extLst>
          </p:cNvPr>
          <p:cNvSpPr/>
          <p:nvPr/>
        </p:nvSpPr>
        <p:spPr>
          <a:xfrm>
            <a:off x="4466728" y="5289089"/>
            <a:ext cx="556162" cy="577081"/>
          </a:xfrm>
          <a:custGeom>
            <a:avLst/>
            <a:gdLst/>
            <a:ahLst/>
            <a:cxnLst/>
            <a:rect l="l" t="t" r="r" b="b"/>
            <a:pathLst>
              <a:path w="834243" h="865622">
                <a:moveTo>
                  <a:pt x="0" y="0"/>
                </a:moveTo>
                <a:lnTo>
                  <a:pt x="834243" y="0"/>
                </a:lnTo>
                <a:lnTo>
                  <a:pt x="834243" y="865621"/>
                </a:lnTo>
                <a:lnTo>
                  <a:pt x="0" y="865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2BFA92-F7FF-81E2-D771-BD36DC4E4C7B}"/>
              </a:ext>
            </a:extLst>
          </p:cNvPr>
          <p:cNvSpPr txBox="1"/>
          <p:nvPr/>
        </p:nvSpPr>
        <p:spPr>
          <a:xfrm>
            <a:off x="3254604" y="281941"/>
            <a:ext cx="5789217" cy="78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3200" spc="93" dirty="0">
                <a:solidFill>
                  <a:srgbClr val="263F6B"/>
                </a:solidFill>
                <a:latin typeface="Poppins ExtraBold"/>
              </a:rPr>
              <a:t>OVERVIEW OF UTILITY OWNERSHIP MODELS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10833E-BA8C-F2EF-989B-6F6D2540C52F}"/>
              </a:ext>
            </a:extLst>
          </p:cNvPr>
          <p:cNvSpPr txBox="1"/>
          <p:nvPr/>
        </p:nvSpPr>
        <p:spPr>
          <a:xfrm>
            <a:off x="555071" y="1229537"/>
            <a:ext cx="3356693" cy="532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47"/>
              </a:lnSpc>
            </a:pPr>
            <a:r>
              <a:rPr lang="en-US" sz="1700" dirty="0">
                <a:solidFill>
                  <a:srgbClr val="263F6B"/>
                </a:solidFill>
                <a:latin typeface="Poppins ExtraBold Bold"/>
              </a:rPr>
              <a:t>Investor-Owned Utility (IOU)</a:t>
            </a:r>
          </a:p>
          <a:p>
            <a:pPr algn="r">
              <a:lnSpc>
                <a:spcPts val="2147"/>
              </a:lnSpc>
            </a:pPr>
            <a:endParaRPr lang="en-US" sz="1700" dirty="0">
              <a:solidFill>
                <a:srgbClr val="263F6B"/>
              </a:solidFill>
              <a:latin typeface="Poppins ExtraBold Bold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1BAEA5-8241-5114-F48D-12936EB5FDBD}"/>
              </a:ext>
            </a:extLst>
          </p:cNvPr>
          <p:cNvSpPr txBox="1"/>
          <p:nvPr/>
        </p:nvSpPr>
        <p:spPr>
          <a:xfrm>
            <a:off x="915611" y="1597415"/>
            <a:ext cx="2942940" cy="130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dirty="0">
                <a:solidFill>
                  <a:srgbClr val="002060"/>
                </a:solidFill>
                <a:latin typeface="Poppins Medium"/>
              </a:rPr>
              <a:t>State governed, for-profit private entity providing service in franchised areas. Regulated by California Public Utilities Commission (CPUC). </a:t>
            </a:r>
          </a:p>
          <a:p>
            <a:pPr algn="r">
              <a:lnSpc>
                <a:spcPts val="1680"/>
              </a:lnSpc>
              <a:spcBef>
                <a:spcPct val="0"/>
              </a:spcBef>
            </a:pPr>
            <a:endParaRPr lang="en-US" sz="1400" dirty="0">
              <a:solidFill>
                <a:srgbClr val="002060"/>
              </a:solidFill>
              <a:latin typeface="Poppins Medium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34620D-24F2-DC15-C7CA-104D718EF2CC}"/>
              </a:ext>
            </a:extLst>
          </p:cNvPr>
          <p:cNvSpPr txBox="1"/>
          <p:nvPr/>
        </p:nvSpPr>
        <p:spPr>
          <a:xfrm>
            <a:off x="1183228" y="3056076"/>
            <a:ext cx="2093537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47"/>
              </a:lnSpc>
            </a:pPr>
            <a:r>
              <a:rPr lang="en-US">
                <a:solidFill>
                  <a:srgbClr val="263F6B"/>
                </a:solidFill>
                <a:latin typeface="Poppins ExtraBold Bold"/>
              </a:rPr>
              <a:t>Municipal Utility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42AE01-FF62-5F58-7F28-E8703675EB59}"/>
              </a:ext>
            </a:extLst>
          </p:cNvPr>
          <p:cNvSpPr txBox="1"/>
          <p:nvPr/>
        </p:nvSpPr>
        <p:spPr>
          <a:xfrm>
            <a:off x="1363853" y="4882616"/>
            <a:ext cx="2547911" cy="266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47"/>
              </a:lnSpc>
            </a:pPr>
            <a:r>
              <a:rPr lang="en-US" dirty="0">
                <a:solidFill>
                  <a:srgbClr val="263F6B"/>
                </a:solidFill>
                <a:latin typeface="Poppins ExtraBold Bold"/>
              </a:rPr>
              <a:t>Public Utility District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03DC25-09FE-57D1-8095-CF7A8A6F1413}"/>
              </a:ext>
            </a:extLst>
          </p:cNvPr>
          <p:cNvSpPr txBox="1"/>
          <p:nvPr/>
        </p:nvSpPr>
        <p:spPr>
          <a:xfrm>
            <a:off x="772998" y="5222213"/>
            <a:ext cx="3085553" cy="1521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 dirty="0">
                <a:solidFill>
                  <a:srgbClr val="002060"/>
                </a:solidFill>
                <a:latin typeface="Poppins Medium"/>
              </a:rPr>
              <a:t>Locally governed, non-profit organization created for specific public services. Operate under a principal act or a special act. Regulated by elected or appointed Board of Directors. </a:t>
            </a:r>
          </a:p>
          <a:p>
            <a:pPr algn="r">
              <a:lnSpc>
                <a:spcPts val="1680"/>
              </a:lnSpc>
              <a:spcBef>
                <a:spcPct val="0"/>
              </a:spcBef>
            </a:pPr>
            <a:endParaRPr lang="en-US" sz="1400" dirty="0">
              <a:solidFill>
                <a:srgbClr val="002060"/>
              </a:solidFill>
              <a:latin typeface="Poppins Medium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6C7D05-1D99-4317-2184-0D85255B6AEA}"/>
              </a:ext>
            </a:extLst>
          </p:cNvPr>
          <p:cNvSpPr txBox="1"/>
          <p:nvPr/>
        </p:nvSpPr>
        <p:spPr>
          <a:xfrm>
            <a:off x="8154291" y="1223187"/>
            <a:ext cx="3631374" cy="558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dirty="0">
                <a:solidFill>
                  <a:srgbClr val="263F6B"/>
                </a:solidFill>
                <a:latin typeface="Poppins ExtraBold Bold"/>
              </a:rPr>
              <a:t>Electric Cooperative (Co-Op) </a:t>
            </a:r>
          </a:p>
          <a:p>
            <a:pPr>
              <a:lnSpc>
                <a:spcPts val="2239"/>
              </a:lnSpc>
            </a:pPr>
            <a:endParaRPr lang="en-US" dirty="0">
              <a:solidFill>
                <a:srgbClr val="263F6B"/>
              </a:solidFill>
              <a:latin typeface="Poppins ExtraBold Bold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9A1683-65F9-9867-CC43-C71DE992012D}"/>
              </a:ext>
            </a:extLst>
          </p:cNvPr>
          <p:cNvSpPr txBox="1"/>
          <p:nvPr/>
        </p:nvSpPr>
        <p:spPr>
          <a:xfrm>
            <a:off x="8154291" y="1559707"/>
            <a:ext cx="3956077" cy="131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dirty="0">
                <a:solidFill>
                  <a:srgbClr val="002060"/>
                </a:solidFill>
                <a:latin typeface="Poppins Medium"/>
              </a:rPr>
              <a:t>Locally governed, not-for-profit private entity formed for the sole purpose of transmitting or distributing electricity exclusively to its stockholders or members at-cost. Regulated by the CPUC.  </a:t>
            </a:r>
          </a:p>
          <a:p>
            <a:pPr>
              <a:lnSpc>
                <a:spcPts val="1867"/>
              </a:lnSpc>
              <a:spcBef>
                <a:spcPct val="0"/>
              </a:spcBef>
            </a:pPr>
            <a:endParaRPr lang="en-US" sz="1400" dirty="0">
              <a:solidFill>
                <a:srgbClr val="002060"/>
              </a:solidFill>
              <a:latin typeface="Poppins Medium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AB6DC6-CBAD-D268-70E5-453A295B1532}"/>
              </a:ext>
            </a:extLst>
          </p:cNvPr>
          <p:cNvSpPr txBox="1"/>
          <p:nvPr/>
        </p:nvSpPr>
        <p:spPr>
          <a:xfrm>
            <a:off x="8790796" y="2928034"/>
            <a:ext cx="2891982" cy="558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dirty="0">
                <a:solidFill>
                  <a:srgbClr val="263F6B"/>
                </a:solidFill>
                <a:latin typeface="Poppins ExtraBold Bold"/>
              </a:rPr>
              <a:t>Community Choice Aggregators (CCA)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2CA030-8A77-AFAA-EBAD-7E9370E46B4F}"/>
              </a:ext>
            </a:extLst>
          </p:cNvPr>
          <p:cNvSpPr txBox="1"/>
          <p:nvPr/>
        </p:nvSpPr>
        <p:spPr>
          <a:xfrm>
            <a:off x="8791468" y="3480516"/>
            <a:ext cx="3230846" cy="131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dirty="0">
                <a:solidFill>
                  <a:srgbClr val="002060"/>
                </a:solidFill>
                <a:latin typeface="Poppins Medium"/>
              </a:rPr>
              <a:t>Locally governed within IOU service area, not-for-profit private entity formed for the sole purpose of securing power exclusively to its stakeholders or members at-cost. </a:t>
            </a:r>
          </a:p>
          <a:p>
            <a:pPr>
              <a:lnSpc>
                <a:spcPts val="1867"/>
              </a:lnSpc>
              <a:spcBef>
                <a:spcPct val="0"/>
              </a:spcBef>
            </a:pPr>
            <a:endParaRPr lang="en-US" sz="1400" dirty="0">
              <a:solidFill>
                <a:srgbClr val="002060"/>
              </a:solidFill>
              <a:latin typeface="Poppins Medium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ECC384-2452-ADE9-A2BB-C9B4C60B9EFD}"/>
              </a:ext>
            </a:extLst>
          </p:cNvPr>
          <p:cNvSpPr txBox="1"/>
          <p:nvPr/>
        </p:nvSpPr>
        <p:spPr>
          <a:xfrm>
            <a:off x="8205098" y="4806549"/>
            <a:ext cx="4149469" cy="84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dirty="0">
                <a:solidFill>
                  <a:srgbClr val="263F6B"/>
                </a:solidFill>
                <a:latin typeface="Poppins ExtraBold Bold"/>
              </a:rPr>
              <a:t>Joint </a:t>
            </a:r>
            <a:r>
              <a:rPr lang="en-US" sz="1700" dirty="0">
                <a:solidFill>
                  <a:srgbClr val="263F6B"/>
                </a:solidFill>
                <a:latin typeface="Poppins ExtraBold Bold"/>
              </a:rPr>
              <a:t>Powers</a:t>
            </a:r>
            <a:r>
              <a:rPr lang="en-US" dirty="0">
                <a:solidFill>
                  <a:srgbClr val="263F6B"/>
                </a:solidFill>
                <a:latin typeface="Poppins ExtraBold Bold"/>
              </a:rPr>
              <a:t> Authority/Agency (JPA)</a:t>
            </a:r>
          </a:p>
          <a:p>
            <a:pPr>
              <a:lnSpc>
                <a:spcPts val="2239"/>
              </a:lnSpc>
            </a:pPr>
            <a:endParaRPr lang="en-US" dirty="0">
              <a:solidFill>
                <a:srgbClr val="263F6B"/>
              </a:solidFill>
              <a:latin typeface="Poppins ExtraBold Bold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DB729C-7F06-DE70-09C0-A6BBBE36850D}"/>
              </a:ext>
            </a:extLst>
          </p:cNvPr>
          <p:cNvSpPr txBox="1"/>
          <p:nvPr/>
        </p:nvSpPr>
        <p:spPr>
          <a:xfrm>
            <a:off x="8194039" y="5336492"/>
            <a:ext cx="4017835" cy="1739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dirty="0">
                <a:solidFill>
                  <a:srgbClr val="002060"/>
                </a:solidFill>
                <a:latin typeface="Poppins Medium"/>
              </a:rPr>
              <a:t>Locally governed, non-profit organization created by two or more public agencies for a specific range of common public services within geographically defined area. Operate under a Joint Exercise of Powers Act. Regulated by either elected or appointed Board of Directors.</a:t>
            </a:r>
          </a:p>
          <a:p>
            <a:pPr>
              <a:lnSpc>
                <a:spcPts val="1680"/>
              </a:lnSpc>
              <a:spcBef>
                <a:spcPct val="0"/>
              </a:spcBef>
            </a:pPr>
            <a:endParaRPr lang="en-US" sz="1400" dirty="0">
              <a:solidFill>
                <a:srgbClr val="002060"/>
              </a:solidFill>
              <a:latin typeface="Poppins Medium"/>
            </a:endParaRPr>
          </a:p>
        </p:txBody>
      </p:sp>
      <p:sp>
        <p:nvSpPr>
          <p:cNvPr id="50" name="Freeform 38">
            <a:extLst>
              <a:ext uri="{FF2B5EF4-FFF2-40B4-BE49-F238E27FC236}">
                <a16:creationId xmlns:a16="http://schemas.microsoft.com/office/drawing/2014/main" id="{6C3581FD-0AF3-B0E2-905B-0246B1C883A4}"/>
              </a:ext>
            </a:extLst>
          </p:cNvPr>
          <p:cNvSpPr/>
          <p:nvPr/>
        </p:nvSpPr>
        <p:spPr>
          <a:xfrm>
            <a:off x="4430680" y="3259979"/>
            <a:ext cx="1153329" cy="461331"/>
          </a:xfrm>
          <a:custGeom>
            <a:avLst/>
            <a:gdLst/>
            <a:ahLst/>
            <a:cxnLst/>
            <a:rect l="l" t="t" r="r" b="b"/>
            <a:pathLst>
              <a:path w="1729993" h="691997">
                <a:moveTo>
                  <a:pt x="0" y="0"/>
                </a:moveTo>
                <a:lnTo>
                  <a:pt x="1729993" y="0"/>
                </a:lnTo>
                <a:lnTo>
                  <a:pt x="1729993" y="691997"/>
                </a:lnTo>
                <a:lnTo>
                  <a:pt x="0" y="691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39">
            <a:extLst>
              <a:ext uri="{FF2B5EF4-FFF2-40B4-BE49-F238E27FC236}">
                <a16:creationId xmlns:a16="http://schemas.microsoft.com/office/drawing/2014/main" id="{1457BC9C-EB47-5207-43D4-0DCEE869734E}"/>
              </a:ext>
            </a:extLst>
          </p:cNvPr>
          <p:cNvSpPr/>
          <p:nvPr/>
        </p:nvSpPr>
        <p:spPr>
          <a:xfrm>
            <a:off x="6425576" y="3259979"/>
            <a:ext cx="1153329" cy="461331"/>
          </a:xfrm>
          <a:custGeom>
            <a:avLst/>
            <a:gdLst/>
            <a:ahLst/>
            <a:cxnLst/>
            <a:rect l="l" t="t" r="r" b="b"/>
            <a:pathLst>
              <a:path w="1729993" h="691997">
                <a:moveTo>
                  <a:pt x="0" y="0"/>
                </a:moveTo>
                <a:lnTo>
                  <a:pt x="1729993" y="0"/>
                </a:lnTo>
                <a:lnTo>
                  <a:pt x="1729993" y="691997"/>
                </a:lnTo>
                <a:lnTo>
                  <a:pt x="0" y="691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40">
            <a:extLst>
              <a:ext uri="{FF2B5EF4-FFF2-40B4-BE49-F238E27FC236}">
                <a16:creationId xmlns:a16="http://schemas.microsoft.com/office/drawing/2014/main" id="{5975536F-3249-4AC5-7F96-5E047254FC85}"/>
              </a:ext>
            </a:extLst>
          </p:cNvPr>
          <p:cNvSpPr/>
          <p:nvPr/>
        </p:nvSpPr>
        <p:spPr>
          <a:xfrm>
            <a:off x="4173165" y="1086934"/>
            <a:ext cx="1153329" cy="461331"/>
          </a:xfrm>
          <a:custGeom>
            <a:avLst/>
            <a:gdLst/>
            <a:ahLst/>
            <a:cxnLst/>
            <a:rect l="l" t="t" r="r" b="b"/>
            <a:pathLst>
              <a:path w="1729993" h="691997">
                <a:moveTo>
                  <a:pt x="0" y="0"/>
                </a:moveTo>
                <a:lnTo>
                  <a:pt x="1729993" y="0"/>
                </a:lnTo>
                <a:lnTo>
                  <a:pt x="1729993" y="691997"/>
                </a:lnTo>
                <a:lnTo>
                  <a:pt x="0" y="691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41">
            <a:extLst>
              <a:ext uri="{FF2B5EF4-FFF2-40B4-BE49-F238E27FC236}">
                <a16:creationId xmlns:a16="http://schemas.microsoft.com/office/drawing/2014/main" id="{B1C7EF8B-144B-E134-5BA5-FC584B4A80EB}"/>
              </a:ext>
            </a:extLst>
          </p:cNvPr>
          <p:cNvSpPr/>
          <p:nvPr/>
        </p:nvSpPr>
        <p:spPr>
          <a:xfrm>
            <a:off x="4173165" y="5988743"/>
            <a:ext cx="1153329" cy="461331"/>
          </a:xfrm>
          <a:custGeom>
            <a:avLst/>
            <a:gdLst/>
            <a:ahLst/>
            <a:cxnLst/>
            <a:rect l="l" t="t" r="r" b="b"/>
            <a:pathLst>
              <a:path w="1729993" h="691997">
                <a:moveTo>
                  <a:pt x="0" y="0"/>
                </a:moveTo>
                <a:lnTo>
                  <a:pt x="1729993" y="0"/>
                </a:lnTo>
                <a:lnTo>
                  <a:pt x="1729993" y="691997"/>
                </a:lnTo>
                <a:lnTo>
                  <a:pt x="0" y="691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42">
            <a:extLst>
              <a:ext uri="{FF2B5EF4-FFF2-40B4-BE49-F238E27FC236}">
                <a16:creationId xmlns:a16="http://schemas.microsoft.com/office/drawing/2014/main" id="{17980EE1-2F98-D3FD-04DF-05FD513F9FE3}"/>
              </a:ext>
            </a:extLst>
          </p:cNvPr>
          <p:cNvSpPr/>
          <p:nvPr/>
        </p:nvSpPr>
        <p:spPr>
          <a:xfrm>
            <a:off x="6688512" y="1086934"/>
            <a:ext cx="1153329" cy="461331"/>
          </a:xfrm>
          <a:custGeom>
            <a:avLst/>
            <a:gdLst/>
            <a:ahLst/>
            <a:cxnLst/>
            <a:rect l="l" t="t" r="r" b="b"/>
            <a:pathLst>
              <a:path w="1729993" h="691997">
                <a:moveTo>
                  <a:pt x="0" y="0"/>
                </a:moveTo>
                <a:lnTo>
                  <a:pt x="1729993" y="0"/>
                </a:lnTo>
                <a:lnTo>
                  <a:pt x="1729993" y="691997"/>
                </a:lnTo>
                <a:lnTo>
                  <a:pt x="0" y="691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43">
            <a:extLst>
              <a:ext uri="{FF2B5EF4-FFF2-40B4-BE49-F238E27FC236}">
                <a16:creationId xmlns:a16="http://schemas.microsoft.com/office/drawing/2014/main" id="{1A71671B-D86F-E8BD-6151-0843C5A7C5E8}"/>
              </a:ext>
            </a:extLst>
          </p:cNvPr>
          <p:cNvSpPr/>
          <p:nvPr/>
        </p:nvSpPr>
        <p:spPr>
          <a:xfrm>
            <a:off x="6688512" y="5988743"/>
            <a:ext cx="1153329" cy="461331"/>
          </a:xfrm>
          <a:custGeom>
            <a:avLst/>
            <a:gdLst/>
            <a:ahLst/>
            <a:cxnLst/>
            <a:rect l="l" t="t" r="r" b="b"/>
            <a:pathLst>
              <a:path w="1729993" h="691997">
                <a:moveTo>
                  <a:pt x="0" y="0"/>
                </a:moveTo>
                <a:lnTo>
                  <a:pt x="1729993" y="0"/>
                </a:lnTo>
                <a:lnTo>
                  <a:pt x="1729993" y="691997"/>
                </a:lnTo>
                <a:lnTo>
                  <a:pt x="0" y="691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464DB9B-F042-F95C-CC0D-FEAAE9303702}"/>
              </a:ext>
            </a:extLst>
          </p:cNvPr>
          <p:cNvSpPr txBox="1"/>
          <p:nvPr/>
        </p:nvSpPr>
        <p:spPr>
          <a:xfrm>
            <a:off x="277515" y="3433057"/>
            <a:ext cx="2942940" cy="86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en-US" sz="1400" dirty="0">
                <a:solidFill>
                  <a:srgbClr val="002060"/>
                </a:solidFill>
                <a:latin typeface="Poppins Medium"/>
              </a:rPr>
              <a:t>Locally governed, non-profit organization created by voter approval. Regulated by City Council or elected commission.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8BC90CD-9FE0-17B2-FC0C-D1DEC30D34EA}"/>
              </a:ext>
            </a:extLst>
          </p:cNvPr>
          <p:cNvSpPr/>
          <p:nvPr/>
        </p:nvSpPr>
        <p:spPr>
          <a:xfrm rot="5400000">
            <a:off x="-3255264" y="3255264"/>
            <a:ext cx="6858001" cy="347472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002060"/>
              </a:solidFill>
            </a:endParaRPr>
          </a:p>
        </p:txBody>
      </p:sp>
      <p:sp>
        <p:nvSpPr>
          <p:cNvPr id="58" name="Freeform 3">
            <a:extLst>
              <a:ext uri="{FF2B5EF4-FFF2-40B4-BE49-F238E27FC236}">
                <a16:creationId xmlns:a16="http://schemas.microsoft.com/office/drawing/2014/main" id="{67BF7DDB-D9E1-E012-E756-A624EEC3910F}"/>
              </a:ext>
            </a:extLst>
          </p:cNvPr>
          <p:cNvSpPr>
            <a:spLocks noChangeAspect="1"/>
          </p:cNvSpPr>
          <p:nvPr/>
        </p:nvSpPr>
        <p:spPr>
          <a:xfrm>
            <a:off x="7032725" y="1575302"/>
            <a:ext cx="457200" cy="791690"/>
          </a:xfrm>
          <a:custGeom>
            <a:avLst/>
            <a:gdLst/>
            <a:ahLst/>
            <a:cxnLst/>
            <a:rect l="l" t="t" r="r" b="b"/>
            <a:pathLst>
              <a:path w="2376297" h="4114800">
                <a:moveTo>
                  <a:pt x="0" y="0"/>
                </a:moveTo>
                <a:lnTo>
                  <a:pt x="2376297" y="0"/>
                </a:lnTo>
                <a:lnTo>
                  <a:pt x="23762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4">
            <a:extLst>
              <a:ext uri="{FF2B5EF4-FFF2-40B4-BE49-F238E27FC236}">
                <a16:creationId xmlns:a16="http://schemas.microsoft.com/office/drawing/2014/main" id="{41831F44-17E8-70ED-8299-D37AEFD5CE42}"/>
              </a:ext>
            </a:extLst>
          </p:cNvPr>
          <p:cNvSpPr/>
          <p:nvPr/>
        </p:nvSpPr>
        <p:spPr>
          <a:xfrm>
            <a:off x="3769405" y="3388483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69D37824-3569-8772-C6BE-6AC4C94E7529}"/>
              </a:ext>
            </a:extLst>
          </p:cNvPr>
          <p:cNvSpPr>
            <a:spLocks noChangeAspect="1"/>
          </p:cNvSpPr>
          <p:nvPr/>
        </p:nvSpPr>
        <p:spPr>
          <a:xfrm>
            <a:off x="4327550" y="1597415"/>
            <a:ext cx="720090" cy="822960"/>
          </a:xfrm>
          <a:custGeom>
            <a:avLst/>
            <a:gdLst/>
            <a:ahLst/>
            <a:cxnLst/>
            <a:rect l="l" t="t" r="r" b="b"/>
            <a:pathLst>
              <a:path w="3600450" h="4114800">
                <a:moveTo>
                  <a:pt x="0" y="0"/>
                </a:moveTo>
                <a:lnTo>
                  <a:pt x="3600450" y="0"/>
                </a:lnTo>
                <a:lnTo>
                  <a:pt x="3600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61" name="Freeform 3">
            <a:extLst>
              <a:ext uri="{FF2B5EF4-FFF2-40B4-BE49-F238E27FC236}">
                <a16:creationId xmlns:a16="http://schemas.microsoft.com/office/drawing/2014/main" id="{D3F9D3E3-A55F-7095-7553-C014BCE8E214}"/>
              </a:ext>
            </a:extLst>
          </p:cNvPr>
          <p:cNvSpPr>
            <a:spLocks noChangeAspect="1"/>
          </p:cNvSpPr>
          <p:nvPr/>
        </p:nvSpPr>
        <p:spPr>
          <a:xfrm>
            <a:off x="6899196" y="5222213"/>
            <a:ext cx="741048" cy="640080"/>
          </a:xfrm>
          <a:custGeom>
            <a:avLst/>
            <a:gdLst/>
            <a:ahLst/>
            <a:cxnLst/>
            <a:rect l="l" t="t" r="r" b="b"/>
            <a:pathLst>
              <a:path w="4763878" h="4114800">
                <a:moveTo>
                  <a:pt x="0" y="0"/>
                </a:moveTo>
                <a:lnTo>
                  <a:pt x="4763878" y="0"/>
                </a:lnTo>
                <a:lnTo>
                  <a:pt x="47638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62" name="Freeform 6">
            <a:extLst>
              <a:ext uri="{FF2B5EF4-FFF2-40B4-BE49-F238E27FC236}">
                <a16:creationId xmlns:a16="http://schemas.microsoft.com/office/drawing/2014/main" id="{14B34C59-EA84-D016-04B2-EC84F21DAAC8}"/>
              </a:ext>
            </a:extLst>
          </p:cNvPr>
          <p:cNvSpPr/>
          <p:nvPr/>
        </p:nvSpPr>
        <p:spPr>
          <a:xfrm>
            <a:off x="7523938" y="3340517"/>
            <a:ext cx="822960" cy="822960"/>
          </a:xfrm>
          <a:custGeom>
            <a:avLst/>
            <a:gdLst/>
            <a:ahLst/>
            <a:cxnLst/>
            <a:rect l="l" t="t" r="r" b="b"/>
            <a:pathLst>
              <a:path w="5486400" h="5486400">
                <a:moveTo>
                  <a:pt x="0" y="0"/>
                </a:moveTo>
                <a:lnTo>
                  <a:pt x="5486400" y="0"/>
                </a:lnTo>
                <a:lnTo>
                  <a:pt x="54864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C03CBE8-6BD5-8939-05CA-41C0236800CA}"/>
              </a:ext>
            </a:extLst>
          </p:cNvPr>
          <p:cNvSpPr/>
          <p:nvPr/>
        </p:nvSpPr>
        <p:spPr>
          <a:xfrm>
            <a:off x="7640244" y="3656895"/>
            <a:ext cx="546828" cy="176357"/>
          </a:xfrm>
          <a:prstGeom prst="rect">
            <a:avLst/>
          </a:prstGeom>
          <a:solidFill>
            <a:srgbClr val="B8D1D7"/>
          </a:solidFill>
          <a:ln>
            <a:solidFill>
              <a:srgbClr val="B8D1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7EBB4C9-F024-77FC-B658-12ACF8D86B6B}"/>
              </a:ext>
            </a:extLst>
          </p:cNvPr>
          <p:cNvGrpSpPr/>
          <p:nvPr/>
        </p:nvGrpSpPr>
        <p:grpSpPr>
          <a:xfrm>
            <a:off x="7757660" y="3512972"/>
            <a:ext cx="394225" cy="478050"/>
            <a:chOff x="7757660" y="3512972"/>
            <a:chExt cx="394225" cy="47805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4891F65-D5EB-4BAC-53BF-50474E643A65}"/>
                </a:ext>
              </a:extLst>
            </p:cNvPr>
            <p:cNvSpPr/>
            <p:nvPr/>
          </p:nvSpPr>
          <p:spPr>
            <a:xfrm>
              <a:off x="7757660" y="3750788"/>
              <a:ext cx="394225" cy="138162"/>
            </a:xfrm>
            <a:prstGeom prst="rect">
              <a:avLst/>
            </a:prstGeom>
            <a:solidFill>
              <a:srgbClr val="B8D1D7"/>
            </a:solidFill>
            <a:ln>
              <a:solidFill>
                <a:srgbClr val="B8D1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EEDCE8BE-74B2-CF80-A0AF-4005FFDE3B90}"/>
                </a:ext>
              </a:extLst>
            </p:cNvPr>
            <p:cNvSpPr/>
            <p:nvPr/>
          </p:nvSpPr>
          <p:spPr>
            <a:xfrm>
              <a:off x="7775621" y="3512972"/>
              <a:ext cx="276074" cy="478050"/>
            </a:xfrm>
            <a:custGeom>
              <a:avLst/>
              <a:gdLst/>
              <a:ahLst/>
              <a:cxnLst/>
              <a:rect l="l" t="t" r="r" b="b"/>
              <a:pathLst>
                <a:path w="1840491" h="3186998">
                  <a:moveTo>
                    <a:pt x="0" y="0"/>
                  </a:moveTo>
                  <a:lnTo>
                    <a:pt x="1840492" y="0"/>
                  </a:lnTo>
                  <a:lnTo>
                    <a:pt x="1840492" y="3186998"/>
                  </a:lnTo>
                  <a:lnTo>
                    <a:pt x="0" y="3186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56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0246C6-3C6F-CE55-65B1-819207285D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</a:blip>
          <a:srcRect t="10595" b="105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773EBC-C90F-12C3-C401-3BEEFD84DB03}"/>
              </a:ext>
            </a:extLst>
          </p:cNvPr>
          <p:cNvSpPr/>
          <p:nvPr/>
        </p:nvSpPr>
        <p:spPr>
          <a:xfrm rot="5400000">
            <a:off x="8406384" y="3078970"/>
            <a:ext cx="7223760" cy="347472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C8121A1-E74E-CD50-8CD8-6CAEFA6F095E}"/>
              </a:ext>
            </a:extLst>
          </p:cNvPr>
          <p:cNvSpPr txBox="1"/>
          <p:nvPr/>
        </p:nvSpPr>
        <p:spPr>
          <a:xfrm>
            <a:off x="8966357" y="4879556"/>
            <a:ext cx="2333075" cy="1052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>
              <a:lnSpc>
                <a:spcPts val="2800"/>
              </a:lnSpc>
            </a:pPr>
            <a:r>
              <a:rPr lang="en-US" sz="20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Identify practical alternatives.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7860473-C570-AF5C-9BBF-0FA27211F6FE}"/>
              </a:ext>
            </a:extLst>
          </p:cNvPr>
          <p:cNvSpPr txBox="1"/>
          <p:nvPr/>
        </p:nvSpPr>
        <p:spPr>
          <a:xfrm>
            <a:off x="6161177" y="4681992"/>
            <a:ext cx="2790228" cy="1777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>
              <a:lnSpc>
                <a:spcPts val="2800"/>
              </a:lnSpc>
            </a:pPr>
            <a:r>
              <a:rPr lang="en-US" sz="20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Present foundational differences between models.</a:t>
            </a: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D5D8CD25-8A8C-C115-EDC3-8E51DBD826C7}"/>
              </a:ext>
            </a:extLst>
          </p:cNvPr>
          <p:cNvSpPr/>
          <p:nvPr/>
        </p:nvSpPr>
        <p:spPr>
          <a:xfrm rot="16200000">
            <a:off x="5368984" y="5513357"/>
            <a:ext cx="1554480" cy="0"/>
          </a:xfrm>
          <a:prstGeom prst="line">
            <a:avLst/>
          </a:prstGeom>
          <a:ln w="22225" cap="flat">
            <a:solidFill>
              <a:srgbClr val="2B4A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0C5F629D-7255-058D-4E87-157235D8D5C7}"/>
              </a:ext>
            </a:extLst>
          </p:cNvPr>
          <p:cNvSpPr/>
          <p:nvPr/>
        </p:nvSpPr>
        <p:spPr>
          <a:xfrm rot="16200000">
            <a:off x="8189117" y="5513356"/>
            <a:ext cx="1554480" cy="0"/>
          </a:xfrm>
          <a:prstGeom prst="line">
            <a:avLst/>
          </a:prstGeom>
          <a:ln w="22225" cap="flat">
            <a:solidFill>
              <a:srgbClr val="2B4A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1610C66A-E047-15D0-3CCA-0293B64EDF86}"/>
              </a:ext>
            </a:extLst>
          </p:cNvPr>
          <p:cNvSpPr txBox="1"/>
          <p:nvPr/>
        </p:nvSpPr>
        <p:spPr>
          <a:xfrm>
            <a:off x="3379158" y="4685583"/>
            <a:ext cx="2636715" cy="1770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>
              <a:lnSpc>
                <a:spcPts val="2800"/>
              </a:lnSpc>
            </a:pPr>
            <a:r>
              <a:rPr lang="en-US" sz="20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Develop stakeholder-driven evaluation criteria.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672926-64D3-B1AB-24DB-E5C8FD997B59}"/>
              </a:ext>
            </a:extLst>
          </p:cNvPr>
          <p:cNvSpPr txBox="1">
            <a:spLocks/>
          </p:cNvSpPr>
          <p:nvPr/>
        </p:nvSpPr>
        <p:spPr>
          <a:xfrm>
            <a:off x="839460" y="1609878"/>
            <a:ext cx="10515600" cy="1134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Development of Alternative Governance Structures consisted of the following actions:</a:t>
            </a:r>
          </a:p>
          <a:p>
            <a:pPr lvl="1" algn="ctr"/>
            <a:endParaRPr lang="en-US" dirty="0">
              <a:solidFill>
                <a:srgbClr val="263F6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68179D9-042A-7075-0822-46270C9D1313}"/>
              </a:ext>
            </a:extLst>
          </p:cNvPr>
          <p:cNvSpPr txBox="1"/>
          <p:nvPr/>
        </p:nvSpPr>
        <p:spPr>
          <a:xfrm>
            <a:off x="588863" y="4879556"/>
            <a:ext cx="2666232" cy="1052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12" lvl="1" algn="ctr">
              <a:lnSpc>
                <a:spcPts val="2800"/>
              </a:lnSpc>
            </a:pPr>
            <a:r>
              <a:rPr lang="en-US" sz="2000" spc="200" dirty="0">
                <a:solidFill>
                  <a:srgbClr val="263F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Conduct extensive outreach</a:t>
            </a:r>
          </a:p>
        </p:txBody>
      </p:sp>
      <p:sp>
        <p:nvSpPr>
          <p:cNvPr id="12" name="AutoShape 11">
            <a:extLst>
              <a:ext uri="{FF2B5EF4-FFF2-40B4-BE49-F238E27FC236}">
                <a16:creationId xmlns:a16="http://schemas.microsoft.com/office/drawing/2014/main" id="{9243F8C6-4DB3-66AA-892D-EDBAECDCF353}"/>
              </a:ext>
            </a:extLst>
          </p:cNvPr>
          <p:cNvSpPr/>
          <p:nvPr/>
        </p:nvSpPr>
        <p:spPr>
          <a:xfrm rot="16200000">
            <a:off x="2548851" y="5513357"/>
            <a:ext cx="1554480" cy="0"/>
          </a:xfrm>
          <a:prstGeom prst="line">
            <a:avLst/>
          </a:prstGeom>
          <a:ln w="22225" cap="flat">
            <a:solidFill>
              <a:srgbClr val="2B4A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49153711-CCB4-0664-5F52-1895B1317F4F}"/>
              </a:ext>
            </a:extLst>
          </p:cNvPr>
          <p:cNvSpPr txBox="1"/>
          <p:nvPr/>
        </p:nvSpPr>
        <p:spPr>
          <a:xfrm>
            <a:off x="1570698" y="641319"/>
            <a:ext cx="905060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4105" dirty="0">
                <a:solidFill>
                  <a:srgbClr val="263F6B"/>
                </a:solidFill>
                <a:latin typeface="Poppins ExtraBold"/>
              </a:rPr>
              <a:t>STUDY APPROACH AND ANALYSIS</a:t>
            </a: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3CA2D098-8A08-12D7-45BD-7A2D647A7F99}"/>
              </a:ext>
            </a:extLst>
          </p:cNvPr>
          <p:cNvSpPr>
            <a:spLocks noChangeAspect="1"/>
          </p:cNvSpPr>
          <p:nvPr/>
        </p:nvSpPr>
        <p:spPr>
          <a:xfrm>
            <a:off x="1105789" y="2834214"/>
            <a:ext cx="1828800" cy="1791462"/>
          </a:xfrm>
          <a:custGeom>
            <a:avLst/>
            <a:gdLst/>
            <a:ahLst/>
            <a:cxnLst/>
            <a:rect l="l" t="t" r="r" b="b"/>
            <a:pathLst>
              <a:path w="4200561" h="4114800">
                <a:moveTo>
                  <a:pt x="0" y="0"/>
                </a:moveTo>
                <a:lnTo>
                  <a:pt x="4200561" y="0"/>
                </a:lnTo>
                <a:lnTo>
                  <a:pt x="42005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832F440-A0B7-AA48-D7A5-3D2E7B7CAF0F}"/>
              </a:ext>
            </a:extLst>
          </p:cNvPr>
          <p:cNvSpPr>
            <a:spLocks noChangeAspect="1"/>
          </p:cNvSpPr>
          <p:nvPr/>
        </p:nvSpPr>
        <p:spPr>
          <a:xfrm>
            <a:off x="1113496" y="2827628"/>
            <a:ext cx="1828800" cy="1791462"/>
          </a:xfrm>
          <a:custGeom>
            <a:avLst/>
            <a:gdLst/>
            <a:ahLst/>
            <a:cxnLst/>
            <a:rect l="l" t="t" r="r" b="b"/>
            <a:pathLst>
              <a:path w="4200561" h="4114800">
                <a:moveTo>
                  <a:pt x="0" y="0"/>
                </a:moveTo>
                <a:lnTo>
                  <a:pt x="4200561" y="0"/>
                </a:lnTo>
                <a:lnTo>
                  <a:pt x="42005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01E08C6E-D606-269C-8B40-B8D347C64FC8}"/>
              </a:ext>
            </a:extLst>
          </p:cNvPr>
          <p:cNvSpPr>
            <a:spLocks noChangeAspect="1"/>
          </p:cNvSpPr>
          <p:nvPr/>
        </p:nvSpPr>
        <p:spPr>
          <a:xfrm>
            <a:off x="4201342" y="2768636"/>
            <a:ext cx="1211809" cy="1737360"/>
          </a:xfrm>
          <a:custGeom>
            <a:avLst/>
            <a:gdLst/>
            <a:ahLst/>
            <a:cxnLst/>
            <a:rect l="l" t="t" r="r" b="b"/>
            <a:pathLst>
              <a:path w="2870073" h="4114800">
                <a:moveTo>
                  <a:pt x="0" y="0"/>
                </a:moveTo>
                <a:lnTo>
                  <a:pt x="2870073" y="0"/>
                </a:lnTo>
                <a:lnTo>
                  <a:pt x="2870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394E3F-1E12-EC4E-C234-6295FD114FD4}"/>
              </a:ext>
            </a:extLst>
          </p:cNvPr>
          <p:cNvGrpSpPr/>
          <p:nvPr/>
        </p:nvGrpSpPr>
        <p:grpSpPr>
          <a:xfrm>
            <a:off x="6687611" y="2743996"/>
            <a:ext cx="1737360" cy="1737360"/>
            <a:chOff x="6770392" y="2754520"/>
            <a:chExt cx="1737360" cy="1737360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7CCBD66E-29A3-8F7A-7F65-F9C2AABA0B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0392" y="2754520"/>
              <a:ext cx="1737360" cy="173736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B83DF2E-088D-5AC2-9EFE-4B66E2A419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0392" y="2754520"/>
              <a:ext cx="1737360" cy="173736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588EF5AF-C36C-4C44-377A-BF529BD004EB}"/>
              </a:ext>
            </a:extLst>
          </p:cNvPr>
          <p:cNvSpPr>
            <a:spLocks noChangeAspect="1"/>
          </p:cNvSpPr>
          <p:nvPr/>
        </p:nvSpPr>
        <p:spPr>
          <a:xfrm>
            <a:off x="9386250" y="2743996"/>
            <a:ext cx="1737360" cy="173736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97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0246C6-3C6F-CE55-65B1-819207285D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</a:blip>
          <a:srcRect t="10595" b="105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207AE6-410E-52BA-676E-A218C37578AD}"/>
              </a:ext>
            </a:extLst>
          </p:cNvPr>
          <p:cNvSpPr txBox="1"/>
          <p:nvPr/>
        </p:nvSpPr>
        <p:spPr>
          <a:xfrm>
            <a:off x="439155" y="1505065"/>
            <a:ext cx="10210801" cy="4906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Local Representation and Local Control </a:t>
            </a:r>
          </a:p>
          <a:p>
            <a:pPr lvl="1"/>
            <a:r>
              <a:rPr lang="en-US" sz="1700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Top priority regardless of option.</a:t>
            </a:r>
          </a:p>
          <a:p>
            <a:pPr lvl="1"/>
            <a:r>
              <a:rPr lang="en-US" sz="1700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Publicly owned and governed with flexible structure.</a:t>
            </a:r>
          </a:p>
          <a:p>
            <a:pPr marL="0" indent="0">
              <a:buNone/>
            </a:pPr>
            <a:r>
              <a:rPr lang="en-US" sz="1700" b="1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System Reliability </a:t>
            </a:r>
          </a:p>
          <a:p>
            <a:pPr lvl="1"/>
            <a:r>
              <a:rPr lang="en-US" sz="1700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East Coachella Valley experiences frequent/prolonged outages.</a:t>
            </a:r>
          </a:p>
          <a:p>
            <a:pPr lvl="1"/>
            <a:r>
              <a:rPr lang="en-US" sz="1700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Aging facilities and capacity limitations system wide.</a:t>
            </a:r>
          </a:p>
          <a:p>
            <a:pPr marL="0" indent="0">
              <a:buNone/>
            </a:pPr>
            <a:r>
              <a:rPr lang="en-US" sz="1700" b="1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Economic Development   </a:t>
            </a:r>
          </a:p>
          <a:p>
            <a:pPr lvl="1"/>
            <a:r>
              <a:rPr lang="en-US" sz="1700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Unable to accommodate growth and new development. </a:t>
            </a:r>
          </a:p>
          <a:p>
            <a:pPr lvl="1"/>
            <a:r>
              <a:rPr lang="en-US" sz="1700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Unclear how overdue capital improvements will be funded. </a:t>
            </a:r>
          </a:p>
          <a:p>
            <a:pPr lvl="1"/>
            <a:r>
              <a:rPr lang="en-US" sz="1700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Improvements with planning and implementation process needed.</a:t>
            </a:r>
          </a:p>
          <a:p>
            <a:pPr marL="0" indent="0">
              <a:buNone/>
            </a:pPr>
            <a:r>
              <a:rPr lang="en-US" sz="1700" b="1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Industry Trends</a:t>
            </a:r>
          </a:p>
          <a:p>
            <a:pPr lvl="1"/>
            <a:r>
              <a:rPr lang="en-US" sz="1700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Concerns with electrification and achieving renewable goals.</a:t>
            </a:r>
          </a:p>
          <a:p>
            <a:pPr lvl="1"/>
            <a:r>
              <a:rPr lang="en-US" sz="1700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Limited local power program offerings, i.e. rooftop solar, etc.</a:t>
            </a:r>
          </a:p>
          <a:p>
            <a:pPr marL="0" indent="0">
              <a:buNone/>
            </a:pPr>
            <a:r>
              <a:rPr lang="en-US" sz="1700" b="1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Affordability</a:t>
            </a:r>
          </a:p>
          <a:p>
            <a:pPr lvl="1"/>
            <a:r>
              <a:rPr lang="en-US" sz="1700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Uncertain how existing customer rates will be impacted.</a:t>
            </a:r>
          </a:p>
          <a:p>
            <a:pPr lvl="1"/>
            <a:r>
              <a:rPr lang="en-US" sz="1700" spc="200" dirty="0">
                <a:solidFill>
                  <a:srgbClr val="263F6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Cost to form new entity and/or energy utility.</a:t>
            </a:r>
          </a:p>
          <a:p>
            <a:pPr marL="0" indent="0">
              <a:buNone/>
            </a:pPr>
            <a:endParaRPr lang="en-US" sz="1700" dirty="0">
              <a:solidFill>
                <a:srgbClr val="263F6B"/>
              </a:solidFill>
              <a:latin typeface="+mj-lt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C8EF1FAA-0485-217D-38BA-4BD95115198D}"/>
              </a:ext>
            </a:extLst>
          </p:cNvPr>
          <p:cNvSpPr txBox="1"/>
          <p:nvPr/>
        </p:nvSpPr>
        <p:spPr>
          <a:xfrm>
            <a:off x="439154" y="362791"/>
            <a:ext cx="10210801" cy="600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</a:pPr>
            <a:r>
              <a:rPr lang="en-US" sz="3600" dirty="0">
                <a:solidFill>
                  <a:srgbClr val="263F6B"/>
                </a:solidFill>
                <a:latin typeface="Poppins ExtraBold"/>
              </a:rPr>
              <a:t>ENERGY SERVICES STAKEHOLDER FEEDBACK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AE2958-6A0F-592B-8874-8BF31A178210}"/>
              </a:ext>
            </a:extLst>
          </p:cNvPr>
          <p:cNvSpPr/>
          <p:nvPr/>
        </p:nvSpPr>
        <p:spPr>
          <a:xfrm rot="5400000">
            <a:off x="8585971" y="3258557"/>
            <a:ext cx="6864586" cy="347472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9">
            <a:extLst>
              <a:ext uri="{FF2B5EF4-FFF2-40B4-BE49-F238E27FC236}">
                <a16:creationId xmlns:a16="http://schemas.microsoft.com/office/drawing/2014/main" id="{94BF7E10-E8A4-A09E-0039-DB83F12E3694}"/>
              </a:ext>
            </a:extLst>
          </p:cNvPr>
          <p:cNvSpPr/>
          <p:nvPr/>
        </p:nvSpPr>
        <p:spPr>
          <a:xfrm>
            <a:off x="569068" y="1135999"/>
            <a:ext cx="940136" cy="0"/>
          </a:xfrm>
          <a:prstGeom prst="line">
            <a:avLst/>
          </a:prstGeom>
          <a:ln w="95250" cap="flat">
            <a:solidFill>
              <a:srgbClr val="263F6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4E8FDC3-0000-62AA-54ED-EEF4D3EEC2D6}"/>
              </a:ext>
            </a:extLst>
          </p:cNvPr>
          <p:cNvSpPr/>
          <p:nvPr/>
        </p:nvSpPr>
        <p:spPr>
          <a:xfrm>
            <a:off x="9984279" y="1118386"/>
            <a:ext cx="951062" cy="620784"/>
          </a:xfrm>
          <a:custGeom>
            <a:avLst/>
            <a:gdLst/>
            <a:ahLst/>
            <a:cxnLst/>
            <a:rect l="l" t="t" r="r" b="b"/>
            <a:pathLst>
              <a:path w="951062" h="620784">
                <a:moveTo>
                  <a:pt x="0" y="0"/>
                </a:moveTo>
                <a:lnTo>
                  <a:pt x="951062" y="0"/>
                </a:lnTo>
                <a:lnTo>
                  <a:pt x="951062" y="620784"/>
                </a:lnTo>
                <a:lnTo>
                  <a:pt x="0" y="620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8CD86A9-E55D-DD1A-3F32-57D8E609229C}"/>
              </a:ext>
            </a:extLst>
          </p:cNvPr>
          <p:cNvSpPr/>
          <p:nvPr/>
        </p:nvSpPr>
        <p:spPr>
          <a:xfrm>
            <a:off x="10735361" y="1774822"/>
            <a:ext cx="707500" cy="745450"/>
          </a:xfrm>
          <a:custGeom>
            <a:avLst/>
            <a:gdLst/>
            <a:ahLst/>
            <a:cxnLst/>
            <a:rect l="l" t="t" r="r" b="b"/>
            <a:pathLst>
              <a:path w="707500" h="745450">
                <a:moveTo>
                  <a:pt x="0" y="0"/>
                </a:moveTo>
                <a:lnTo>
                  <a:pt x="707500" y="0"/>
                </a:lnTo>
                <a:lnTo>
                  <a:pt x="707500" y="745451"/>
                </a:lnTo>
                <a:lnTo>
                  <a:pt x="0" y="745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DAD0DCC-CD19-ACEA-F451-C6D0FC0129DF}"/>
              </a:ext>
            </a:extLst>
          </p:cNvPr>
          <p:cNvSpPr/>
          <p:nvPr/>
        </p:nvSpPr>
        <p:spPr>
          <a:xfrm>
            <a:off x="9984279" y="2783519"/>
            <a:ext cx="665676" cy="641470"/>
          </a:xfrm>
          <a:custGeom>
            <a:avLst/>
            <a:gdLst/>
            <a:ahLst/>
            <a:cxnLst/>
            <a:rect l="l" t="t" r="r" b="b"/>
            <a:pathLst>
              <a:path w="665676" h="641470">
                <a:moveTo>
                  <a:pt x="0" y="0"/>
                </a:moveTo>
                <a:lnTo>
                  <a:pt x="665677" y="0"/>
                </a:lnTo>
                <a:lnTo>
                  <a:pt x="665677" y="641470"/>
                </a:lnTo>
                <a:lnTo>
                  <a:pt x="0" y="641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EE455B2-7644-F220-C9BA-A0673A7E2616}"/>
              </a:ext>
            </a:extLst>
          </p:cNvPr>
          <p:cNvSpPr/>
          <p:nvPr/>
        </p:nvSpPr>
        <p:spPr>
          <a:xfrm>
            <a:off x="10889687" y="3424989"/>
            <a:ext cx="715110" cy="715110"/>
          </a:xfrm>
          <a:custGeom>
            <a:avLst/>
            <a:gdLst/>
            <a:ahLst/>
            <a:cxnLst/>
            <a:rect l="l" t="t" r="r" b="b"/>
            <a:pathLst>
              <a:path w="715110" h="715110">
                <a:moveTo>
                  <a:pt x="0" y="0"/>
                </a:moveTo>
                <a:lnTo>
                  <a:pt x="715110" y="0"/>
                </a:lnTo>
                <a:lnTo>
                  <a:pt x="715110" y="715110"/>
                </a:lnTo>
                <a:lnTo>
                  <a:pt x="0" y="7151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D4EBC55A-A87E-3CB3-2A25-2D098DD8EF80}"/>
              </a:ext>
            </a:extLst>
          </p:cNvPr>
          <p:cNvSpPr/>
          <p:nvPr/>
        </p:nvSpPr>
        <p:spPr>
          <a:xfrm>
            <a:off x="10161200" y="4337729"/>
            <a:ext cx="646179" cy="638101"/>
          </a:xfrm>
          <a:custGeom>
            <a:avLst/>
            <a:gdLst/>
            <a:ahLst/>
            <a:cxnLst/>
            <a:rect l="l" t="t" r="r" b="b"/>
            <a:pathLst>
              <a:path w="646179" h="638101">
                <a:moveTo>
                  <a:pt x="0" y="0"/>
                </a:moveTo>
                <a:lnTo>
                  <a:pt x="646179" y="0"/>
                </a:lnTo>
                <a:lnTo>
                  <a:pt x="646179" y="638101"/>
                </a:lnTo>
                <a:lnTo>
                  <a:pt x="0" y="6381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C4500D39-A375-AD09-7EA5-3B65470082B5}"/>
              </a:ext>
            </a:extLst>
          </p:cNvPr>
          <p:cNvSpPr/>
          <p:nvPr/>
        </p:nvSpPr>
        <p:spPr>
          <a:xfrm>
            <a:off x="10856122" y="5104462"/>
            <a:ext cx="830983" cy="649205"/>
          </a:xfrm>
          <a:custGeom>
            <a:avLst/>
            <a:gdLst/>
            <a:ahLst/>
            <a:cxnLst/>
            <a:rect l="l" t="t" r="r" b="b"/>
            <a:pathLst>
              <a:path w="830983" h="649205">
                <a:moveTo>
                  <a:pt x="0" y="0"/>
                </a:moveTo>
                <a:lnTo>
                  <a:pt x="830982" y="0"/>
                </a:lnTo>
                <a:lnTo>
                  <a:pt x="830982" y="649206"/>
                </a:lnTo>
                <a:lnTo>
                  <a:pt x="0" y="6492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EE0D0547-561B-ED00-1BB7-C2A6B89A461A}"/>
              </a:ext>
            </a:extLst>
          </p:cNvPr>
          <p:cNvSpPr/>
          <p:nvPr/>
        </p:nvSpPr>
        <p:spPr>
          <a:xfrm>
            <a:off x="10155506" y="5957970"/>
            <a:ext cx="614316" cy="614316"/>
          </a:xfrm>
          <a:custGeom>
            <a:avLst/>
            <a:gdLst/>
            <a:ahLst/>
            <a:cxnLst/>
            <a:rect l="l" t="t" r="r" b="b"/>
            <a:pathLst>
              <a:path w="614316" h="614316">
                <a:moveTo>
                  <a:pt x="0" y="0"/>
                </a:moveTo>
                <a:lnTo>
                  <a:pt x="614316" y="0"/>
                </a:lnTo>
                <a:lnTo>
                  <a:pt x="614316" y="614316"/>
                </a:lnTo>
                <a:lnTo>
                  <a:pt x="0" y="6143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48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059F824A45374FB53614BC14DFB9EF" ma:contentTypeVersion="18" ma:contentTypeDescription="Create a new document." ma:contentTypeScope="" ma:versionID="66f2dfe5473c4c35bcdd0ca27e92693b">
  <xsd:schema xmlns:xsd="http://www.w3.org/2001/XMLSchema" xmlns:xs="http://www.w3.org/2001/XMLSchema" xmlns:p="http://schemas.microsoft.com/office/2006/metadata/properties" xmlns:ns2="da77dd7e-ca31-4d46-a359-bc67698a517f" xmlns:ns3="c5a9ed93-01db-4572-b5d7-d2cd7641ea4a" targetNamespace="http://schemas.microsoft.com/office/2006/metadata/properties" ma:root="true" ma:fieldsID="1e0d6ff82493507d2ca2021f1eb1f809" ns2:_="" ns3:_="">
    <xsd:import namespace="da77dd7e-ca31-4d46-a359-bc67698a517f"/>
    <xsd:import namespace="c5a9ed93-01db-4572-b5d7-d2cd7641ea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7dd7e-ca31-4d46-a359-bc67698a51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488176e-796a-4ece-b946-f9d8bf496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a9ed93-01db-4572-b5d7-d2cd7641ea4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371894e-3d95-4194-b549-5091b4a61a66}" ma:internalName="TaxCatchAll" ma:showField="CatchAllData" ma:web="c5a9ed93-01db-4572-b5d7-d2cd7641ea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77dd7e-ca31-4d46-a359-bc67698a517f">
      <Terms xmlns="http://schemas.microsoft.com/office/infopath/2007/PartnerControls"/>
    </lcf76f155ced4ddcb4097134ff3c332f>
    <TaxCatchAll xmlns="c5a9ed93-01db-4572-b5d7-d2cd7641ea4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4ED251-0D28-451F-8036-D68E8F258CBC}">
  <ds:schemaRefs>
    <ds:schemaRef ds:uri="c5a9ed93-01db-4572-b5d7-d2cd7641ea4a"/>
    <ds:schemaRef ds:uri="da77dd7e-ca31-4d46-a359-bc67698a51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618E611-1615-4103-82F5-6B6A89B805C1}">
  <ds:schemaRefs>
    <ds:schemaRef ds:uri="c5a9ed93-01db-4572-b5d7-d2cd7641ea4a"/>
    <ds:schemaRef ds:uri="da77dd7e-ca31-4d46-a359-bc67698a517f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9A7FACF-2BF6-4FC4-8B15-0FCF878CC8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2459</TotalTime>
  <Words>1302</Words>
  <Application>Microsoft Office PowerPoint</Application>
  <PresentationFormat>Widescreen</PresentationFormat>
  <Paragraphs>183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Poppins</vt:lpstr>
      <vt:lpstr>Poppins Bold</vt:lpstr>
      <vt:lpstr>Poppins ExtraBold</vt:lpstr>
      <vt:lpstr>Poppins ExtraBold Bold</vt:lpstr>
      <vt:lpstr>Poppins Medium</vt:lpstr>
      <vt:lpstr>Poppins Medium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Dopudja</dc:creator>
  <cp:lastModifiedBy>Jason Pivovaroff</cp:lastModifiedBy>
  <cp:revision>6</cp:revision>
  <dcterms:created xsi:type="dcterms:W3CDTF">2021-02-08T15:48:35Z</dcterms:created>
  <dcterms:modified xsi:type="dcterms:W3CDTF">2023-06-21T16:52:05Z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0x01010051059F824A45374FB53614BC14DFB9EF</vt:lpwstr>
  </property>
  <property fmtid="{D5CDD505-2E9C-101B-9397-08002B2CF9AE}" pid="3" name="MediaServiceImageTags">
    <vt:lpwstr/>
  </property>
</Properties>
</file>