
<file path=[Content_Types].xml><?xml version="1.0" encoding="utf-8"?>
<Types xmlns="http://schemas.openxmlformats.org/package/2006/content-types">
  <Default Extension="jfif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0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5" r:id="rId3"/>
    <p:sldId id="274" r:id="rId4"/>
    <p:sldId id="275" r:id="rId5"/>
    <p:sldId id="276" r:id="rId6"/>
    <p:sldId id="277" r:id="rId7"/>
    <p:sldId id="279" r:id="rId8"/>
    <p:sldId id="278" r:id="rId9"/>
    <p:sldId id="280" r:id="rId10"/>
    <p:sldId id="271" r:id="rId11"/>
    <p:sldId id="263" r:id="rId12"/>
  </p:sldIdLst>
  <p:sldSz cx="12192000" cy="68580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1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B01432-55B7-4FB9-84CB-A7FB5C67D3D8}" v="11" dt="2026-03-25T22:22:59.8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6" autoAdjust="0"/>
    <p:restoredTop sz="86384" autoAdjust="0"/>
  </p:normalViewPr>
  <p:slideViewPr>
    <p:cSldViewPr snapToGrid="0">
      <p:cViewPr varScale="1">
        <p:scale>
          <a:sx n="131" d="100"/>
          <a:sy n="131" d="100"/>
        </p:scale>
        <p:origin x="106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alcido" userId="a5926d2a-190c-4370-ae8b-212e45236d34" providerId="ADAL" clId="{953C4D7F-0479-4C48-97E1-5B928E23756C}"/>
    <pc:docChg chg="undo redo custSel addSld delSld modSld">
      <pc:chgData name="Tyler Salcido" userId="a5926d2a-190c-4370-ae8b-212e45236d34" providerId="ADAL" clId="{953C4D7F-0479-4C48-97E1-5B928E23756C}" dt="2026-03-25T20:39:43.244" v="7063" actId="313"/>
      <pc:docMkLst>
        <pc:docMk/>
      </pc:docMkLst>
      <pc:sldChg chg="modSp mod">
        <pc:chgData name="Tyler Salcido" userId="a5926d2a-190c-4370-ae8b-212e45236d34" providerId="ADAL" clId="{953C4D7F-0479-4C48-97E1-5B928E23756C}" dt="2026-03-12T18:01:39.218" v="4694" actId="255"/>
        <pc:sldMkLst>
          <pc:docMk/>
          <pc:sldMk cId="4202077466" sldId="256"/>
        </pc:sldMkLst>
        <pc:spChg chg="mod">
          <ac:chgData name="Tyler Salcido" userId="a5926d2a-190c-4370-ae8b-212e45236d34" providerId="ADAL" clId="{953C4D7F-0479-4C48-97E1-5B928E23756C}" dt="2026-03-12T18:01:39.218" v="4694" actId="255"/>
          <ac:spMkLst>
            <pc:docMk/>
            <pc:sldMk cId="4202077466" sldId="256"/>
            <ac:spMk id="4" creationId="{56B964CC-2DA9-FB30-74F6-E94868A1E598}"/>
          </ac:spMkLst>
        </pc:spChg>
      </pc:sldChg>
      <pc:sldChg chg="modSp mod">
        <pc:chgData name="Tyler Salcido" userId="a5926d2a-190c-4370-ae8b-212e45236d34" providerId="ADAL" clId="{953C4D7F-0479-4C48-97E1-5B928E23756C}" dt="2026-03-11T23:05:33.735" v="825" actId="1076"/>
        <pc:sldMkLst>
          <pc:docMk/>
          <pc:sldMk cId="2212096303" sldId="265"/>
        </pc:sldMkLst>
        <pc:spChg chg="mod">
          <ac:chgData name="Tyler Salcido" userId="a5926d2a-190c-4370-ae8b-212e45236d34" providerId="ADAL" clId="{953C4D7F-0479-4C48-97E1-5B928E23756C}" dt="2026-03-11T22:58:25.560" v="116" actId="20577"/>
          <ac:spMkLst>
            <pc:docMk/>
            <pc:sldMk cId="2212096303" sldId="265"/>
            <ac:spMk id="4" creationId="{51025798-91DC-6049-163E-2ADC628DC9CA}"/>
          </ac:spMkLst>
        </pc:spChg>
        <pc:spChg chg="mod">
          <ac:chgData name="Tyler Salcido" userId="a5926d2a-190c-4370-ae8b-212e45236d34" providerId="ADAL" clId="{953C4D7F-0479-4C48-97E1-5B928E23756C}" dt="2026-03-11T23:05:33.735" v="825" actId="1076"/>
          <ac:spMkLst>
            <pc:docMk/>
            <pc:sldMk cId="2212096303" sldId="265"/>
            <ac:spMk id="9" creationId="{3672918C-0FA2-4E5E-0FE2-33C7DD180413}"/>
          </ac:spMkLst>
        </pc:spChg>
      </pc:sldChg>
      <pc:sldChg chg="modSp mod">
        <pc:chgData name="Tyler Salcido" userId="a5926d2a-190c-4370-ae8b-212e45236d34" providerId="ADAL" clId="{953C4D7F-0479-4C48-97E1-5B928E23756C}" dt="2026-03-12T17:54:03.090" v="4693" actId="20577"/>
        <pc:sldMkLst>
          <pc:docMk/>
          <pc:sldMk cId="542279618" sldId="271"/>
        </pc:sldMkLst>
        <pc:spChg chg="mod">
          <ac:chgData name="Tyler Salcido" userId="a5926d2a-190c-4370-ae8b-212e45236d34" providerId="ADAL" clId="{953C4D7F-0479-4C48-97E1-5B928E23756C}" dt="2026-03-12T17:54:03.090" v="4693" actId="20577"/>
          <ac:spMkLst>
            <pc:docMk/>
            <pc:sldMk cId="542279618" sldId="271"/>
            <ac:spMk id="9" creationId="{E3660ADC-C80B-7E6A-065C-0EEF692EBA3C}"/>
          </ac:spMkLst>
        </pc:spChg>
      </pc:sldChg>
      <pc:sldChg chg="modSp mod">
        <pc:chgData name="Tyler Salcido" userId="a5926d2a-190c-4370-ae8b-212e45236d34" providerId="ADAL" clId="{953C4D7F-0479-4C48-97E1-5B928E23756C}" dt="2026-03-25T20:39:43.244" v="7063" actId="313"/>
        <pc:sldMkLst>
          <pc:docMk/>
          <pc:sldMk cId="3973560915" sldId="274"/>
        </pc:sldMkLst>
        <pc:spChg chg="mod">
          <ac:chgData name="Tyler Salcido" userId="a5926d2a-190c-4370-ae8b-212e45236d34" providerId="ADAL" clId="{953C4D7F-0479-4C48-97E1-5B928E23756C}" dt="2026-03-11T23:12:40.256" v="896" actId="20577"/>
          <ac:spMkLst>
            <pc:docMk/>
            <pc:sldMk cId="3973560915" sldId="274"/>
            <ac:spMk id="4" creationId="{CA59750F-1B04-D60C-0C9A-15A4DACE2E59}"/>
          </ac:spMkLst>
        </pc:spChg>
        <pc:spChg chg="mod">
          <ac:chgData name="Tyler Salcido" userId="a5926d2a-190c-4370-ae8b-212e45236d34" providerId="ADAL" clId="{953C4D7F-0479-4C48-97E1-5B928E23756C}" dt="2026-03-25T20:39:43.244" v="7063" actId="313"/>
          <ac:spMkLst>
            <pc:docMk/>
            <pc:sldMk cId="3973560915" sldId="274"/>
            <ac:spMk id="9" creationId="{26C31129-C70B-3C33-3510-58DD6C627954}"/>
          </ac:spMkLst>
        </pc:spChg>
      </pc:sldChg>
      <pc:sldChg chg="modSp mod">
        <pc:chgData name="Tyler Salcido" userId="a5926d2a-190c-4370-ae8b-212e45236d34" providerId="ADAL" clId="{953C4D7F-0479-4C48-97E1-5B928E23756C}" dt="2026-03-11T23:28:46.797" v="2470" actId="1076"/>
        <pc:sldMkLst>
          <pc:docMk/>
          <pc:sldMk cId="3380842761" sldId="275"/>
        </pc:sldMkLst>
        <pc:spChg chg="mod">
          <ac:chgData name="Tyler Salcido" userId="a5926d2a-190c-4370-ae8b-212e45236d34" providerId="ADAL" clId="{953C4D7F-0479-4C48-97E1-5B928E23756C}" dt="2026-03-11T23:21:27.520" v="1735" actId="20577"/>
          <ac:spMkLst>
            <pc:docMk/>
            <pc:sldMk cId="3380842761" sldId="275"/>
            <ac:spMk id="4" creationId="{EAC1DC2A-92F7-8F1C-E1A2-E04C048F3432}"/>
          </ac:spMkLst>
        </pc:spChg>
        <pc:spChg chg="mod">
          <ac:chgData name="Tyler Salcido" userId="a5926d2a-190c-4370-ae8b-212e45236d34" providerId="ADAL" clId="{953C4D7F-0479-4C48-97E1-5B928E23756C}" dt="2026-03-11T23:28:46.797" v="2470" actId="1076"/>
          <ac:spMkLst>
            <pc:docMk/>
            <pc:sldMk cId="3380842761" sldId="275"/>
            <ac:spMk id="9" creationId="{EA9AF9E4-E6F0-5234-28BC-B2FF3BB9E68F}"/>
          </ac:spMkLst>
        </pc:spChg>
      </pc:sldChg>
      <pc:sldChg chg="addSp delSp modSp mod">
        <pc:chgData name="Tyler Salcido" userId="a5926d2a-190c-4370-ae8b-212e45236d34" providerId="ADAL" clId="{953C4D7F-0479-4C48-97E1-5B928E23756C}" dt="2026-03-23T21:04:12.497" v="4699" actId="20577"/>
        <pc:sldMkLst>
          <pc:docMk/>
          <pc:sldMk cId="2707150039" sldId="276"/>
        </pc:sldMkLst>
        <pc:spChg chg="mod">
          <ac:chgData name="Tyler Salcido" userId="a5926d2a-190c-4370-ae8b-212e45236d34" providerId="ADAL" clId="{953C4D7F-0479-4C48-97E1-5B928E23756C}" dt="2026-03-12T17:38:00.057" v="2554" actId="255"/>
          <ac:spMkLst>
            <pc:docMk/>
            <pc:sldMk cId="2707150039" sldId="276"/>
            <ac:spMk id="4" creationId="{FDF0D784-4236-7DB6-FA43-A94DD8DCD648}"/>
          </ac:spMkLst>
        </pc:spChg>
        <pc:spChg chg="add del mod">
          <ac:chgData name="Tyler Salcido" userId="a5926d2a-190c-4370-ae8b-212e45236d34" providerId="ADAL" clId="{953C4D7F-0479-4C48-97E1-5B928E23756C}" dt="2026-03-23T21:04:12.497" v="4699" actId="20577"/>
          <ac:spMkLst>
            <pc:docMk/>
            <pc:sldMk cId="2707150039" sldId="276"/>
            <ac:spMk id="9" creationId="{AD23A3A2-889C-5337-8D79-6B8EB34EFE31}"/>
          </ac:spMkLst>
        </pc:spChg>
      </pc:sldChg>
      <pc:sldChg chg="modSp mod">
        <pc:chgData name="Tyler Salcido" userId="a5926d2a-190c-4370-ae8b-212e45236d34" providerId="ADAL" clId="{953C4D7F-0479-4C48-97E1-5B928E23756C}" dt="2026-03-12T17:47:54.094" v="3883" actId="20577"/>
        <pc:sldMkLst>
          <pc:docMk/>
          <pc:sldMk cId="780884572" sldId="277"/>
        </pc:sldMkLst>
        <pc:spChg chg="mod">
          <ac:chgData name="Tyler Salcido" userId="a5926d2a-190c-4370-ae8b-212e45236d34" providerId="ADAL" clId="{953C4D7F-0479-4C48-97E1-5B928E23756C}" dt="2026-03-12T17:43:00.958" v="3251" actId="313"/>
          <ac:spMkLst>
            <pc:docMk/>
            <pc:sldMk cId="780884572" sldId="277"/>
            <ac:spMk id="4" creationId="{116AA317-50D7-73B8-82D1-7ED3B6FA4E10}"/>
          </ac:spMkLst>
        </pc:spChg>
        <pc:spChg chg="mod">
          <ac:chgData name="Tyler Salcido" userId="a5926d2a-190c-4370-ae8b-212e45236d34" providerId="ADAL" clId="{953C4D7F-0479-4C48-97E1-5B928E23756C}" dt="2026-03-12T17:47:54.094" v="3883" actId="20577"/>
          <ac:spMkLst>
            <pc:docMk/>
            <pc:sldMk cId="780884572" sldId="277"/>
            <ac:spMk id="9" creationId="{E3C3121E-6606-EC17-DB87-0E09092F6B9B}"/>
          </ac:spMkLst>
        </pc:spChg>
      </pc:sldChg>
      <pc:sldChg chg="modSp add mod">
        <pc:chgData name="Tyler Salcido" userId="a5926d2a-190c-4370-ae8b-212e45236d34" providerId="ADAL" clId="{953C4D7F-0479-4C48-97E1-5B928E23756C}" dt="2026-03-23T21:19:20.106" v="6458" actId="12"/>
        <pc:sldMkLst>
          <pc:docMk/>
          <pc:sldMk cId="1069874240" sldId="278"/>
        </pc:sldMkLst>
        <pc:spChg chg="mod">
          <ac:chgData name="Tyler Salcido" userId="a5926d2a-190c-4370-ae8b-212e45236d34" providerId="ADAL" clId="{953C4D7F-0479-4C48-97E1-5B928E23756C}" dt="2026-03-12T17:48:57.869" v="3948" actId="20577"/>
          <ac:spMkLst>
            <pc:docMk/>
            <pc:sldMk cId="1069874240" sldId="278"/>
            <ac:spMk id="4" creationId="{08D074A6-704D-066D-A3AB-C18D6D48588C}"/>
          </ac:spMkLst>
        </pc:spChg>
        <pc:spChg chg="mod">
          <ac:chgData name="Tyler Salcido" userId="a5926d2a-190c-4370-ae8b-212e45236d34" providerId="ADAL" clId="{953C4D7F-0479-4C48-97E1-5B928E23756C}" dt="2026-03-23T21:19:20.106" v="6458" actId="12"/>
          <ac:spMkLst>
            <pc:docMk/>
            <pc:sldMk cId="1069874240" sldId="278"/>
            <ac:spMk id="9" creationId="{9A6A614F-6C3D-A876-D24C-B76DE0BB8119}"/>
          </ac:spMkLst>
        </pc:spChg>
      </pc:sldChg>
      <pc:sldChg chg="modSp add mod">
        <pc:chgData name="Tyler Salcido" userId="a5926d2a-190c-4370-ae8b-212e45236d34" providerId="ADAL" clId="{953C4D7F-0479-4C48-97E1-5B928E23756C}" dt="2026-03-23T21:32:52.776" v="7062" actId="20577"/>
        <pc:sldMkLst>
          <pc:docMk/>
          <pc:sldMk cId="3856627618" sldId="279"/>
        </pc:sldMkLst>
        <pc:spChg chg="mod">
          <ac:chgData name="Tyler Salcido" userId="a5926d2a-190c-4370-ae8b-212e45236d34" providerId="ADAL" clId="{953C4D7F-0479-4C48-97E1-5B928E23756C}" dt="2026-03-23T21:07:04.581" v="4706" actId="20577"/>
          <ac:spMkLst>
            <pc:docMk/>
            <pc:sldMk cId="3856627618" sldId="279"/>
            <ac:spMk id="4" creationId="{2B1105DF-D3D0-2B6D-D314-D37414900838}"/>
          </ac:spMkLst>
        </pc:spChg>
        <pc:spChg chg="mod">
          <ac:chgData name="Tyler Salcido" userId="a5926d2a-190c-4370-ae8b-212e45236d34" providerId="ADAL" clId="{953C4D7F-0479-4C48-97E1-5B928E23756C}" dt="2026-03-23T21:32:52.776" v="7062" actId="20577"/>
          <ac:spMkLst>
            <pc:docMk/>
            <pc:sldMk cId="3856627618" sldId="279"/>
            <ac:spMk id="9" creationId="{F5315096-97B2-118C-82FB-299FE2693DF4}"/>
          </ac:spMkLst>
        </pc:spChg>
      </pc:sldChg>
      <pc:sldChg chg="modSp add mod">
        <pc:chgData name="Tyler Salcido" userId="a5926d2a-190c-4370-ae8b-212e45236d34" providerId="ADAL" clId="{953C4D7F-0479-4C48-97E1-5B928E23756C}" dt="2026-03-23T21:26:56.353" v="7056" actId="255"/>
        <pc:sldMkLst>
          <pc:docMk/>
          <pc:sldMk cId="1872686002" sldId="280"/>
        </pc:sldMkLst>
        <pc:spChg chg="mod">
          <ac:chgData name="Tyler Salcido" userId="a5926d2a-190c-4370-ae8b-212e45236d34" providerId="ADAL" clId="{953C4D7F-0479-4C48-97E1-5B928E23756C}" dt="2026-03-23T21:18:28.017" v="5990" actId="20577"/>
          <ac:spMkLst>
            <pc:docMk/>
            <pc:sldMk cId="1872686002" sldId="280"/>
            <ac:spMk id="4" creationId="{DF1A7080-2BA4-D152-C95D-5F33F6837F41}"/>
          </ac:spMkLst>
        </pc:spChg>
        <pc:spChg chg="mod">
          <ac:chgData name="Tyler Salcido" userId="a5926d2a-190c-4370-ae8b-212e45236d34" providerId="ADAL" clId="{953C4D7F-0479-4C48-97E1-5B928E23756C}" dt="2026-03-23T21:26:56.353" v="7056" actId="255"/>
          <ac:spMkLst>
            <pc:docMk/>
            <pc:sldMk cId="1872686002" sldId="280"/>
            <ac:spMk id="9" creationId="{711DD8AA-BF85-D8C1-5C17-B4D62D82965A}"/>
          </ac:spMkLst>
        </pc:spChg>
      </pc:sldChg>
    </pc:docChg>
  </pc:docChgLst>
  <pc:docChgLst>
    <pc:chgData name="Lori Zinn" userId="98e00480-0b54-461e-a411-c18e83f20280" providerId="ADAL" clId="{F0A2A63B-321C-4C3D-B80B-91D35B8DB40C}"/>
    <pc:docChg chg="modSld">
      <pc:chgData name="Lori Zinn" userId="98e00480-0b54-461e-a411-c18e83f20280" providerId="ADAL" clId="{F0A2A63B-321C-4C3D-B80B-91D35B8DB40C}" dt="2026-03-25T21:49:27.917" v="74" actId="962"/>
      <pc:docMkLst>
        <pc:docMk/>
      </pc:docMkLst>
      <pc:sldChg chg="modSp mod">
        <pc:chgData name="Lori Zinn" userId="98e00480-0b54-461e-a411-c18e83f20280" providerId="ADAL" clId="{F0A2A63B-321C-4C3D-B80B-91D35B8DB40C}" dt="2026-03-25T21:43:33.537" v="46" actId="962"/>
        <pc:sldMkLst>
          <pc:docMk/>
          <pc:sldMk cId="4202077466" sldId="256"/>
        </pc:sldMkLst>
        <pc:spChg chg="mod">
          <ac:chgData name="Lori Zinn" userId="98e00480-0b54-461e-a411-c18e83f20280" providerId="ADAL" clId="{F0A2A63B-321C-4C3D-B80B-91D35B8DB40C}" dt="2026-03-25T21:43:33.537" v="46" actId="962"/>
          <ac:spMkLst>
            <pc:docMk/>
            <pc:sldMk cId="4202077466" sldId="256"/>
            <ac:spMk id="2" creationId="{23D56AB0-2C22-4470-8222-976B3522B16D}"/>
          </ac:spMkLst>
        </pc:spChg>
        <pc:spChg chg="mod">
          <ac:chgData name="Lori Zinn" userId="98e00480-0b54-461e-a411-c18e83f20280" providerId="ADAL" clId="{F0A2A63B-321C-4C3D-B80B-91D35B8DB40C}" dt="2026-03-25T21:03:05.405" v="2" actId="2"/>
          <ac:spMkLst>
            <pc:docMk/>
            <pc:sldMk cId="4202077466" sldId="256"/>
            <ac:spMk id="3" creationId="{B2C4574E-4A30-47C2-8742-5F92C764ACAC}"/>
          </ac:spMkLst>
        </pc:spChg>
        <pc:picChg chg="mod">
          <ac:chgData name="Lori Zinn" userId="98e00480-0b54-461e-a411-c18e83f20280" providerId="ADAL" clId="{F0A2A63B-321C-4C3D-B80B-91D35B8DB40C}" dt="2026-03-25T21:12:44.919" v="4" actId="962"/>
          <ac:picMkLst>
            <pc:docMk/>
            <pc:sldMk cId="4202077466" sldId="256"/>
            <ac:picMk id="5" creationId="{A8CFA729-D6D7-49A1-BFC1-2D6CAD7057CE}"/>
          </ac:picMkLst>
        </pc:picChg>
      </pc:sldChg>
      <pc:sldChg chg="modSp">
        <pc:chgData name="Lori Zinn" userId="98e00480-0b54-461e-a411-c18e83f20280" providerId="ADAL" clId="{F0A2A63B-321C-4C3D-B80B-91D35B8DB40C}" dt="2026-03-25T21:36:17.723" v="44"/>
        <pc:sldMkLst>
          <pc:docMk/>
          <pc:sldMk cId="1097584696" sldId="263"/>
        </pc:sldMkLst>
        <pc:spChg chg="mod">
          <ac:chgData name="Lori Zinn" userId="98e00480-0b54-461e-a411-c18e83f20280" providerId="ADAL" clId="{F0A2A63B-321C-4C3D-B80B-91D35B8DB40C}" dt="2026-03-25T21:36:17.723" v="44"/>
          <ac:spMkLst>
            <pc:docMk/>
            <pc:sldMk cId="1097584696" sldId="263"/>
            <ac:spMk id="3" creationId="{B29F300A-F087-4D4D-B395-E9628BAC573C}"/>
          </ac:spMkLst>
        </pc:spChg>
      </pc:sldChg>
      <pc:sldChg chg="modSp mod">
        <pc:chgData name="Lori Zinn" userId="98e00480-0b54-461e-a411-c18e83f20280" providerId="ADAL" clId="{F0A2A63B-321C-4C3D-B80B-91D35B8DB40C}" dt="2026-03-25T21:31:23.804" v="9" actId="962"/>
        <pc:sldMkLst>
          <pc:docMk/>
          <pc:sldMk cId="2212096303" sldId="265"/>
        </pc:sldMkLst>
        <pc:spChg chg="mod">
          <ac:chgData name="Lori Zinn" userId="98e00480-0b54-461e-a411-c18e83f20280" providerId="ADAL" clId="{F0A2A63B-321C-4C3D-B80B-91D35B8DB40C}" dt="2026-03-25T21:31:16.591" v="7" actId="962"/>
          <ac:spMkLst>
            <pc:docMk/>
            <pc:sldMk cId="2212096303" sldId="265"/>
            <ac:spMk id="2" creationId="{176D706B-A7F8-F017-DC9D-76BCCE483BA2}"/>
          </ac:spMkLst>
        </pc:spChg>
        <pc:spChg chg="mod">
          <ac:chgData name="Lori Zinn" userId="98e00480-0b54-461e-a411-c18e83f20280" providerId="ADAL" clId="{F0A2A63B-321C-4C3D-B80B-91D35B8DB40C}" dt="2026-03-25T21:31:22.213" v="8" actId="962"/>
          <ac:spMkLst>
            <pc:docMk/>
            <pc:sldMk cId="2212096303" sldId="265"/>
            <ac:spMk id="3" creationId="{D795555E-5BDD-1C80-8B83-7410352319CC}"/>
          </ac:spMkLst>
        </pc:spChg>
        <pc:spChg chg="mod">
          <ac:chgData name="Lori Zinn" userId="98e00480-0b54-461e-a411-c18e83f20280" providerId="ADAL" clId="{F0A2A63B-321C-4C3D-B80B-91D35B8DB40C}" dt="2026-03-25T21:31:23.804" v="9" actId="962"/>
          <ac:spMkLst>
            <pc:docMk/>
            <pc:sldMk cId="2212096303" sldId="265"/>
            <ac:spMk id="7" creationId="{A0721594-A362-4E7B-732D-90CF91A04127}"/>
          </ac:spMkLst>
        </pc:spChg>
        <pc:spChg chg="mod">
          <ac:chgData name="Lori Zinn" userId="98e00480-0b54-461e-a411-c18e83f20280" providerId="ADAL" clId="{F0A2A63B-321C-4C3D-B80B-91D35B8DB40C}" dt="2026-03-25T20:56:47.016" v="0" actId="20577"/>
          <ac:spMkLst>
            <pc:docMk/>
            <pc:sldMk cId="2212096303" sldId="265"/>
            <ac:spMk id="9" creationId="{3672918C-0FA2-4E5E-0FE2-33C7DD180413}"/>
          </ac:spMkLst>
        </pc:spChg>
      </pc:sldChg>
      <pc:sldChg chg="modSp mod">
        <pc:chgData name="Lori Zinn" userId="98e00480-0b54-461e-a411-c18e83f20280" providerId="ADAL" clId="{F0A2A63B-321C-4C3D-B80B-91D35B8DB40C}" dt="2026-03-25T21:49:27.917" v="74" actId="962"/>
        <pc:sldMkLst>
          <pc:docMk/>
          <pc:sldMk cId="542279618" sldId="271"/>
        </pc:sldMkLst>
        <pc:spChg chg="mod">
          <ac:chgData name="Lori Zinn" userId="98e00480-0b54-461e-a411-c18e83f20280" providerId="ADAL" clId="{F0A2A63B-321C-4C3D-B80B-91D35B8DB40C}" dt="2026-03-25T21:49:13.389" v="72" actId="962"/>
          <ac:spMkLst>
            <pc:docMk/>
            <pc:sldMk cId="542279618" sldId="271"/>
            <ac:spMk id="2" creationId="{6695B56E-3768-36F1-8264-41E9FD6CF59A}"/>
          </ac:spMkLst>
        </pc:spChg>
        <pc:spChg chg="mod">
          <ac:chgData name="Lori Zinn" userId="98e00480-0b54-461e-a411-c18e83f20280" providerId="ADAL" clId="{F0A2A63B-321C-4C3D-B80B-91D35B8DB40C}" dt="2026-03-25T21:49:27.917" v="74" actId="962"/>
          <ac:spMkLst>
            <pc:docMk/>
            <pc:sldMk cId="542279618" sldId="271"/>
            <ac:spMk id="3" creationId="{970CB994-6E43-C991-E432-EFA454E90D83}"/>
          </ac:spMkLst>
        </pc:spChg>
        <pc:spChg chg="mod">
          <ac:chgData name="Lori Zinn" userId="98e00480-0b54-461e-a411-c18e83f20280" providerId="ADAL" clId="{F0A2A63B-321C-4C3D-B80B-91D35B8DB40C}" dt="2026-03-25T21:36:05.348" v="43"/>
          <ac:spMkLst>
            <pc:docMk/>
            <pc:sldMk cId="542279618" sldId="271"/>
            <ac:spMk id="7" creationId="{1C649A24-64B9-D192-4A8D-D183F184F8D5}"/>
          </ac:spMkLst>
        </pc:spChg>
      </pc:sldChg>
      <pc:sldChg chg="modSp mod">
        <pc:chgData name="Lori Zinn" userId="98e00480-0b54-461e-a411-c18e83f20280" providerId="ADAL" clId="{F0A2A63B-321C-4C3D-B80B-91D35B8DB40C}" dt="2026-03-25T21:31:34.017" v="14" actId="962"/>
        <pc:sldMkLst>
          <pc:docMk/>
          <pc:sldMk cId="3973560915" sldId="274"/>
        </pc:sldMkLst>
        <pc:spChg chg="mod">
          <ac:chgData name="Lori Zinn" userId="98e00480-0b54-461e-a411-c18e83f20280" providerId="ADAL" clId="{F0A2A63B-321C-4C3D-B80B-91D35B8DB40C}" dt="2026-03-25T21:31:28.710" v="10" actId="962"/>
          <ac:spMkLst>
            <pc:docMk/>
            <pc:sldMk cId="3973560915" sldId="274"/>
            <ac:spMk id="2" creationId="{56F1759F-1028-A74C-C3B0-001B0FBC2958}"/>
          </ac:spMkLst>
        </pc:spChg>
        <pc:spChg chg="mod">
          <ac:chgData name="Lori Zinn" userId="98e00480-0b54-461e-a411-c18e83f20280" providerId="ADAL" clId="{F0A2A63B-321C-4C3D-B80B-91D35B8DB40C}" dt="2026-03-25T21:31:30.683" v="11" actId="962"/>
          <ac:spMkLst>
            <pc:docMk/>
            <pc:sldMk cId="3973560915" sldId="274"/>
            <ac:spMk id="3" creationId="{3F9DA9CE-E980-5A22-4F0D-CDDDA05237F5}"/>
          </ac:spMkLst>
        </pc:spChg>
        <pc:spChg chg="mod">
          <ac:chgData name="Lori Zinn" userId="98e00480-0b54-461e-a411-c18e83f20280" providerId="ADAL" clId="{F0A2A63B-321C-4C3D-B80B-91D35B8DB40C}" dt="2026-03-25T21:31:33.158" v="13" actId="962"/>
          <ac:spMkLst>
            <pc:docMk/>
            <pc:sldMk cId="3973560915" sldId="274"/>
            <ac:spMk id="4" creationId="{CA59750F-1B04-D60C-0C9A-15A4DACE2E59}"/>
          </ac:spMkLst>
        </pc:spChg>
        <pc:spChg chg="mod">
          <ac:chgData name="Lori Zinn" userId="98e00480-0b54-461e-a411-c18e83f20280" providerId="ADAL" clId="{F0A2A63B-321C-4C3D-B80B-91D35B8DB40C}" dt="2026-03-25T21:31:32.210" v="12" actId="962"/>
          <ac:spMkLst>
            <pc:docMk/>
            <pc:sldMk cId="3973560915" sldId="274"/>
            <ac:spMk id="7" creationId="{92538B57-BEAB-23AB-16A5-99C8643AB4E2}"/>
          </ac:spMkLst>
        </pc:spChg>
        <pc:spChg chg="mod">
          <ac:chgData name="Lori Zinn" userId="98e00480-0b54-461e-a411-c18e83f20280" providerId="ADAL" clId="{F0A2A63B-321C-4C3D-B80B-91D35B8DB40C}" dt="2026-03-25T21:31:34.017" v="14" actId="962"/>
          <ac:spMkLst>
            <pc:docMk/>
            <pc:sldMk cId="3973560915" sldId="274"/>
            <ac:spMk id="9" creationId="{26C31129-C70B-3C33-3510-58DD6C627954}"/>
          </ac:spMkLst>
        </pc:spChg>
      </pc:sldChg>
      <pc:sldChg chg="modSp mod">
        <pc:chgData name="Lori Zinn" userId="98e00480-0b54-461e-a411-c18e83f20280" providerId="ADAL" clId="{F0A2A63B-321C-4C3D-B80B-91D35B8DB40C}" dt="2026-03-25T21:44:48.228" v="50" actId="962"/>
        <pc:sldMkLst>
          <pc:docMk/>
          <pc:sldMk cId="3380842761" sldId="275"/>
        </pc:sldMkLst>
        <pc:spChg chg="mod">
          <ac:chgData name="Lori Zinn" userId="98e00480-0b54-461e-a411-c18e83f20280" providerId="ADAL" clId="{F0A2A63B-321C-4C3D-B80B-91D35B8DB40C}" dt="2026-03-25T21:43:52.227" v="48" actId="962"/>
          <ac:spMkLst>
            <pc:docMk/>
            <pc:sldMk cId="3380842761" sldId="275"/>
            <ac:spMk id="2" creationId="{0E2995C1-39E0-C9BA-B1F1-6EC3407CE8AC}"/>
          </ac:spMkLst>
        </pc:spChg>
        <pc:spChg chg="mod">
          <ac:chgData name="Lori Zinn" userId="98e00480-0b54-461e-a411-c18e83f20280" providerId="ADAL" clId="{F0A2A63B-321C-4C3D-B80B-91D35B8DB40C}" dt="2026-03-25T21:44:48.228" v="50" actId="962"/>
          <ac:spMkLst>
            <pc:docMk/>
            <pc:sldMk cId="3380842761" sldId="275"/>
            <ac:spMk id="3" creationId="{74E51A6E-7AEF-0762-406E-BDDB5E555C03}"/>
          </ac:spMkLst>
        </pc:spChg>
        <pc:spChg chg="ord">
          <ac:chgData name="Lori Zinn" userId="98e00480-0b54-461e-a411-c18e83f20280" providerId="ADAL" clId="{F0A2A63B-321C-4C3D-B80B-91D35B8DB40C}" dt="2026-03-25T21:33:43.101" v="26"/>
          <ac:spMkLst>
            <pc:docMk/>
            <pc:sldMk cId="3380842761" sldId="275"/>
            <ac:spMk id="4" creationId="{EAC1DC2A-92F7-8F1C-E1A2-E04C048F3432}"/>
          </ac:spMkLst>
        </pc:spChg>
        <pc:spChg chg="ord">
          <ac:chgData name="Lori Zinn" userId="98e00480-0b54-461e-a411-c18e83f20280" providerId="ADAL" clId="{F0A2A63B-321C-4C3D-B80B-91D35B8DB40C}" dt="2026-03-25T21:33:29.003" v="24"/>
          <ac:spMkLst>
            <pc:docMk/>
            <pc:sldMk cId="3380842761" sldId="275"/>
            <ac:spMk id="7" creationId="{5EA3D6FA-60E4-4F11-4F01-6E80E9CB588B}"/>
          </ac:spMkLst>
        </pc:spChg>
        <pc:spChg chg="mod ord">
          <ac:chgData name="Lori Zinn" userId="98e00480-0b54-461e-a411-c18e83f20280" providerId="ADAL" clId="{F0A2A63B-321C-4C3D-B80B-91D35B8DB40C}" dt="2026-03-25T21:33:15.849" v="22"/>
          <ac:spMkLst>
            <pc:docMk/>
            <pc:sldMk cId="3380842761" sldId="275"/>
            <ac:spMk id="9" creationId="{EA9AF9E4-E6F0-5234-28BC-B2FF3BB9E68F}"/>
          </ac:spMkLst>
        </pc:spChg>
      </pc:sldChg>
      <pc:sldChg chg="modSp mod">
        <pc:chgData name="Lori Zinn" userId="98e00480-0b54-461e-a411-c18e83f20280" providerId="ADAL" clId="{F0A2A63B-321C-4C3D-B80B-91D35B8DB40C}" dt="2026-03-25T21:45:40.185" v="54" actId="962"/>
        <pc:sldMkLst>
          <pc:docMk/>
          <pc:sldMk cId="2707150039" sldId="276"/>
        </pc:sldMkLst>
        <pc:spChg chg="mod">
          <ac:chgData name="Lori Zinn" userId="98e00480-0b54-461e-a411-c18e83f20280" providerId="ADAL" clId="{F0A2A63B-321C-4C3D-B80B-91D35B8DB40C}" dt="2026-03-25T21:45:11.911" v="52" actId="962"/>
          <ac:spMkLst>
            <pc:docMk/>
            <pc:sldMk cId="2707150039" sldId="276"/>
            <ac:spMk id="2" creationId="{6036AC6E-9F17-991A-4768-689DDBEDC266}"/>
          </ac:spMkLst>
        </pc:spChg>
        <pc:spChg chg="mod">
          <ac:chgData name="Lori Zinn" userId="98e00480-0b54-461e-a411-c18e83f20280" providerId="ADAL" clId="{F0A2A63B-321C-4C3D-B80B-91D35B8DB40C}" dt="2026-03-25T21:45:40.185" v="54" actId="962"/>
          <ac:spMkLst>
            <pc:docMk/>
            <pc:sldMk cId="2707150039" sldId="276"/>
            <ac:spMk id="3" creationId="{9AD3C81F-84BD-5A3F-DB7B-D0D8CE3BFDF8}"/>
          </ac:spMkLst>
        </pc:spChg>
        <pc:spChg chg="ord">
          <ac:chgData name="Lori Zinn" userId="98e00480-0b54-461e-a411-c18e83f20280" providerId="ADAL" clId="{F0A2A63B-321C-4C3D-B80B-91D35B8DB40C}" dt="2026-03-25T21:34:23.189" v="30"/>
          <ac:spMkLst>
            <pc:docMk/>
            <pc:sldMk cId="2707150039" sldId="276"/>
            <ac:spMk id="4" creationId="{FDF0D784-4236-7DB6-FA43-A94DD8DCD648}"/>
          </ac:spMkLst>
        </pc:spChg>
        <pc:spChg chg="ord">
          <ac:chgData name="Lori Zinn" userId="98e00480-0b54-461e-a411-c18e83f20280" providerId="ADAL" clId="{F0A2A63B-321C-4C3D-B80B-91D35B8DB40C}" dt="2026-03-25T21:34:18.848" v="29"/>
          <ac:spMkLst>
            <pc:docMk/>
            <pc:sldMk cId="2707150039" sldId="276"/>
            <ac:spMk id="7" creationId="{8926199A-5F3C-4971-479E-1153C63CE24B}"/>
          </ac:spMkLst>
        </pc:spChg>
      </pc:sldChg>
      <pc:sldChg chg="modSp mod">
        <pc:chgData name="Lori Zinn" userId="98e00480-0b54-461e-a411-c18e83f20280" providerId="ADAL" clId="{F0A2A63B-321C-4C3D-B80B-91D35B8DB40C}" dt="2026-03-25T21:46:29.398" v="58" actId="962"/>
        <pc:sldMkLst>
          <pc:docMk/>
          <pc:sldMk cId="780884572" sldId="277"/>
        </pc:sldMkLst>
        <pc:spChg chg="mod">
          <ac:chgData name="Lori Zinn" userId="98e00480-0b54-461e-a411-c18e83f20280" providerId="ADAL" clId="{F0A2A63B-321C-4C3D-B80B-91D35B8DB40C}" dt="2026-03-25T21:46:02.536" v="56" actId="962"/>
          <ac:spMkLst>
            <pc:docMk/>
            <pc:sldMk cId="780884572" sldId="277"/>
            <ac:spMk id="2" creationId="{0831C373-42E5-8E0C-E1BC-65D78208C56E}"/>
          </ac:spMkLst>
        </pc:spChg>
        <pc:spChg chg="mod">
          <ac:chgData name="Lori Zinn" userId="98e00480-0b54-461e-a411-c18e83f20280" providerId="ADAL" clId="{F0A2A63B-321C-4C3D-B80B-91D35B8DB40C}" dt="2026-03-25T21:46:29.398" v="58" actId="962"/>
          <ac:spMkLst>
            <pc:docMk/>
            <pc:sldMk cId="780884572" sldId="277"/>
            <ac:spMk id="3" creationId="{736BA99E-192B-3FD0-5BA5-F87E35FE2171}"/>
          </ac:spMkLst>
        </pc:spChg>
        <pc:spChg chg="ord">
          <ac:chgData name="Lori Zinn" userId="98e00480-0b54-461e-a411-c18e83f20280" providerId="ADAL" clId="{F0A2A63B-321C-4C3D-B80B-91D35B8DB40C}" dt="2026-03-25T21:34:41.996" v="33"/>
          <ac:spMkLst>
            <pc:docMk/>
            <pc:sldMk cId="780884572" sldId="277"/>
            <ac:spMk id="4" creationId="{116AA317-50D7-73B8-82D1-7ED3B6FA4E10}"/>
          </ac:spMkLst>
        </pc:spChg>
        <pc:spChg chg="ord">
          <ac:chgData name="Lori Zinn" userId="98e00480-0b54-461e-a411-c18e83f20280" providerId="ADAL" clId="{F0A2A63B-321C-4C3D-B80B-91D35B8DB40C}" dt="2026-03-25T21:34:38.840" v="32"/>
          <ac:spMkLst>
            <pc:docMk/>
            <pc:sldMk cId="780884572" sldId="277"/>
            <ac:spMk id="7" creationId="{772CB995-12BB-67B7-AAA6-C0E06B0C1584}"/>
          </ac:spMkLst>
        </pc:spChg>
      </pc:sldChg>
      <pc:sldChg chg="modSp mod">
        <pc:chgData name="Lori Zinn" userId="98e00480-0b54-461e-a411-c18e83f20280" providerId="ADAL" clId="{F0A2A63B-321C-4C3D-B80B-91D35B8DB40C}" dt="2026-03-25T21:48:25.669" v="66" actId="962"/>
        <pc:sldMkLst>
          <pc:docMk/>
          <pc:sldMk cId="1069874240" sldId="278"/>
        </pc:sldMkLst>
        <pc:spChg chg="mod">
          <ac:chgData name="Lori Zinn" userId="98e00480-0b54-461e-a411-c18e83f20280" providerId="ADAL" clId="{F0A2A63B-321C-4C3D-B80B-91D35B8DB40C}" dt="2026-03-25T21:47:43.816" v="64" actId="962"/>
          <ac:spMkLst>
            <pc:docMk/>
            <pc:sldMk cId="1069874240" sldId="278"/>
            <ac:spMk id="2" creationId="{504AB691-482D-13E4-EB4E-05DB5D0834D1}"/>
          </ac:spMkLst>
        </pc:spChg>
        <pc:spChg chg="mod">
          <ac:chgData name="Lori Zinn" userId="98e00480-0b54-461e-a411-c18e83f20280" providerId="ADAL" clId="{F0A2A63B-321C-4C3D-B80B-91D35B8DB40C}" dt="2026-03-25T21:48:25.669" v="66" actId="962"/>
          <ac:spMkLst>
            <pc:docMk/>
            <pc:sldMk cId="1069874240" sldId="278"/>
            <ac:spMk id="3" creationId="{09D188A2-5FDE-94B0-A7DF-EC4441263CCD}"/>
          </ac:spMkLst>
        </pc:spChg>
        <pc:spChg chg="mod">
          <ac:chgData name="Lori Zinn" userId="98e00480-0b54-461e-a411-c18e83f20280" providerId="ADAL" clId="{F0A2A63B-321C-4C3D-B80B-91D35B8DB40C}" dt="2026-03-25T21:35:36.328" v="39"/>
          <ac:spMkLst>
            <pc:docMk/>
            <pc:sldMk cId="1069874240" sldId="278"/>
            <ac:spMk id="4" creationId="{08D074A6-704D-066D-A3AB-C18D6D48588C}"/>
          </ac:spMkLst>
        </pc:spChg>
        <pc:spChg chg="mod">
          <ac:chgData name="Lori Zinn" userId="98e00480-0b54-461e-a411-c18e83f20280" providerId="ADAL" clId="{F0A2A63B-321C-4C3D-B80B-91D35B8DB40C}" dt="2026-03-25T21:35:33.303" v="38"/>
          <ac:spMkLst>
            <pc:docMk/>
            <pc:sldMk cId="1069874240" sldId="278"/>
            <ac:spMk id="7" creationId="{1F1F95F4-49CC-C587-8271-7E2D79BE4438}"/>
          </ac:spMkLst>
        </pc:spChg>
      </pc:sldChg>
      <pc:sldChg chg="modSp mod">
        <pc:chgData name="Lori Zinn" userId="98e00480-0b54-461e-a411-c18e83f20280" providerId="ADAL" clId="{F0A2A63B-321C-4C3D-B80B-91D35B8DB40C}" dt="2026-03-25T21:47:29.549" v="62" actId="962"/>
        <pc:sldMkLst>
          <pc:docMk/>
          <pc:sldMk cId="3856627618" sldId="279"/>
        </pc:sldMkLst>
        <pc:spChg chg="mod">
          <ac:chgData name="Lori Zinn" userId="98e00480-0b54-461e-a411-c18e83f20280" providerId="ADAL" clId="{F0A2A63B-321C-4C3D-B80B-91D35B8DB40C}" dt="2026-03-25T21:46:50.448" v="60" actId="962"/>
          <ac:spMkLst>
            <pc:docMk/>
            <pc:sldMk cId="3856627618" sldId="279"/>
            <ac:spMk id="2" creationId="{4E0DC6D4-70D9-2792-758D-D74FDA5C96A3}"/>
          </ac:spMkLst>
        </pc:spChg>
        <pc:spChg chg="mod">
          <ac:chgData name="Lori Zinn" userId="98e00480-0b54-461e-a411-c18e83f20280" providerId="ADAL" clId="{F0A2A63B-321C-4C3D-B80B-91D35B8DB40C}" dt="2026-03-25T21:47:29.549" v="62" actId="962"/>
          <ac:spMkLst>
            <pc:docMk/>
            <pc:sldMk cId="3856627618" sldId="279"/>
            <ac:spMk id="3" creationId="{5114273A-67C0-23B6-E6E6-CB32A59DA6F5}"/>
          </ac:spMkLst>
        </pc:spChg>
        <pc:spChg chg="ord">
          <ac:chgData name="Lori Zinn" userId="98e00480-0b54-461e-a411-c18e83f20280" providerId="ADAL" clId="{F0A2A63B-321C-4C3D-B80B-91D35B8DB40C}" dt="2026-03-25T21:35:10.866" v="36"/>
          <ac:spMkLst>
            <pc:docMk/>
            <pc:sldMk cId="3856627618" sldId="279"/>
            <ac:spMk id="4" creationId="{2B1105DF-D3D0-2B6D-D314-D37414900838}"/>
          </ac:spMkLst>
        </pc:spChg>
        <pc:spChg chg="ord">
          <ac:chgData name="Lori Zinn" userId="98e00480-0b54-461e-a411-c18e83f20280" providerId="ADAL" clId="{F0A2A63B-321C-4C3D-B80B-91D35B8DB40C}" dt="2026-03-25T21:35:07.254" v="35"/>
          <ac:spMkLst>
            <pc:docMk/>
            <pc:sldMk cId="3856627618" sldId="279"/>
            <ac:spMk id="7" creationId="{FF0A787F-98AA-1E05-0668-08DD25E729FC}"/>
          </ac:spMkLst>
        </pc:spChg>
      </pc:sldChg>
      <pc:sldChg chg="modSp mod">
        <pc:chgData name="Lori Zinn" userId="98e00480-0b54-461e-a411-c18e83f20280" providerId="ADAL" clId="{F0A2A63B-321C-4C3D-B80B-91D35B8DB40C}" dt="2026-03-25T21:49:02.145" v="70" actId="962"/>
        <pc:sldMkLst>
          <pc:docMk/>
          <pc:sldMk cId="1872686002" sldId="280"/>
        </pc:sldMkLst>
        <pc:spChg chg="mod">
          <ac:chgData name="Lori Zinn" userId="98e00480-0b54-461e-a411-c18e83f20280" providerId="ADAL" clId="{F0A2A63B-321C-4C3D-B80B-91D35B8DB40C}" dt="2026-03-25T21:48:40.688" v="68" actId="962"/>
          <ac:spMkLst>
            <pc:docMk/>
            <pc:sldMk cId="1872686002" sldId="280"/>
            <ac:spMk id="2" creationId="{CD097CB3-6AE3-B7BC-C36D-D1A224C95792}"/>
          </ac:spMkLst>
        </pc:spChg>
        <pc:spChg chg="mod">
          <ac:chgData name="Lori Zinn" userId="98e00480-0b54-461e-a411-c18e83f20280" providerId="ADAL" clId="{F0A2A63B-321C-4C3D-B80B-91D35B8DB40C}" dt="2026-03-25T21:49:02.145" v="70" actId="962"/>
          <ac:spMkLst>
            <pc:docMk/>
            <pc:sldMk cId="1872686002" sldId="280"/>
            <ac:spMk id="3" creationId="{779D1621-1DAB-03D2-A9A1-559E20F2F15D}"/>
          </ac:spMkLst>
        </pc:spChg>
        <pc:spChg chg="mod">
          <ac:chgData name="Lori Zinn" userId="98e00480-0b54-461e-a411-c18e83f20280" providerId="ADAL" clId="{F0A2A63B-321C-4C3D-B80B-91D35B8DB40C}" dt="2026-03-25T21:35:55.182" v="42"/>
          <ac:spMkLst>
            <pc:docMk/>
            <pc:sldMk cId="1872686002" sldId="280"/>
            <ac:spMk id="4" creationId="{DF1A7080-2BA4-D152-C95D-5F33F6837F41}"/>
          </ac:spMkLst>
        </pc:spChg>
        <pc:spChg chg="mod">
          <ac:chgData name="Lori Zinn" userId="98e00480-0b54-461e-a411-c18e83f20280" providerId="ADAL" clId="{F0A2A63B-321C-4C3D-B80B-91D35B8DB40C}" dt="2026-03-25T21:35:51.630" v="41"/>
          <ac:spMkLst>
            <pc:docMk/>
            <pc:sldMk cId="1872686002" sldId="280"/>
            <ac:spMk id="7" creationId="{9411E445-B570-BEF1-F09D-71A395E83EE3}"/>
          </ac:spMkLst>
        </pc:spChg>
        <pc:spChg chg="mod">
          <ac:chgData name="Lori Zinn" userId="98e00480-0b54-461e-a411-c18e83f20280" providerId="ADAL" clId="{F0A2A63B-321C-4C3D-B80B-91D35B8DB40C}" dt="2026-03-25T21:01:32.664" v="1" actId="20577"/>
          <ac:spMkLst>
            <pc:docMk/>
            <pc:sldMk cId="1872686002" sldId="280"/>
            <ac:spMk id="9" creationId="{711DD8AA-BF85-D8C1-5C17-B4D62D82965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235F9C-8223-4BF6-8E33-E1F96727F3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89C9AB-DD77-4132-AB5C-28E42DCE75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6770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48CAB154-B99E-4940-B8BB-690FE07105AB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486BA0-34F6-4E5C-AE84-E52604DAAF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41589-7F4B-498B-AEBF-36970A576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677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E92BA3F-8847-4D51-8B2C-28C9636B3B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96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0" y="2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94830753-8535-43CB-9082-D52C8051FF44}" type="datetimeFigureOut">
              <a:rPr lang="en-US" smtClean="0"/>
              <a:t>3/25/2026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154113"/>
            <a:ext cx="55403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2"/>
            <a:ext cx="5560060" cy="363670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18A1310-6E21-4895-8E54-DB122892A8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85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347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571B9-6A30-CF64-8ECC-E5482A095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547CC9-FFC1-5C15-E0BD-51AE7D5C6E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B29889-7B8E-00D6-5EB6-379DDF2D63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6FF04-F76B-137F-0EA7-B1C8466890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8A1310-6E21-4895-8E54-DB122892A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0491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70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28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16451-EAAA-346D-BFBF-839B6033C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D1BD2-E22C-196C-B985-B0CCF9FFB7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6D2D27-9536-936F-D3FC-45EC6DFA65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C2255-B35B-B3CA-A27E-772A43610D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05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402FF-0DBB-9422-141A-3694905BD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3A892-510B-1B0E-A626-01DCE829EE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55D9A2-124C-C7A2-3F62-DD3D24299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1A15D-2487-984E-322F-F11AF617E5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30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E42A4-BC7C-A0D3-8752-BA8FA0ED2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A47F36-EC45-ACC7-CD6F-F3BD3028D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49EE8E-4559-8E8F-28FA-4ABD90D26F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C1B15-541C-8B19-954B-F27AB3A0B1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809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AE846-CA49-8E66-AD62-343776421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B03A1E-B209-D5BE-2CBB-7879CCD1C4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AAC406-2673-5A69-210E-223DED2312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A427B0-0A98-9C25-24FF-C682CAC21E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332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3E967-1B27-B92E-18EF-9F42FE4DB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1A17F4-79BA-6E7F-D8D4-47A06592F2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02D34A3-BB52-0706-0AC6-170658EB5A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BCEB1-CC88-AC27-5506-5508115E2A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2100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565C4-B90C-79EB-1746-F862B2F5E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C30F15-ADD5-DE41-99BA-E65E99E281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3F9EC-8FB3-3351-7B01-DFE3966422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2D1094-258C-7CE2-976D-15954E434D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39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2167B-91CC-CD9F-780E-D092CB262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5E7573-5290-7F03-AEA1-0174129EDB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7C73DE-8364-A273-D725-5147F5614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80AA24-969A-C99F-17A9-9E18947909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8A1310-6E21-4895-8E54-DB122892A8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546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B57A90-6036-4A9E-8519-E1412FFBED96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EFA0-C8C5-4C56-AD2A-232452A22828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307DE18-CAA9-40F0-A10D-3B5CB1713A48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66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1A7-C93A-431C-A2B0-1247A0096341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80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FEB6552-82DA-4755-BD90-902600EE5DC5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01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FC2FF-97A3-4B64-9AD0-13F41996098F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921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3B4A-DF1F-46C1-A26D-286EDFAD977C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5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AF9F-AFF3-4A58-B667-2D979F0B6939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67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DF2CA-6823-446C-BBB3-4CEA926DB9CA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9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3902E76-03B4-4AEE-82C3-D41E93BA6DEF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91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8D40E-F275-474D-B981-C9DE3FD619BB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24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9722E74-2721-43EA-ADF1-A22E8588E334}" type="datetime1">
              <a:rPr lang="en-US" smtClean="0"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CC2B463-6BD5-411E-A3CA-67A9FE003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38175"/>
            <a:ext cx="12191999" cy="62198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3E6F24-3E64-4893-9F13-7BEE01C841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6851" y="723899"/>
            <a:ext cx="7498616" cy="566666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 descr="Extraterritorial Extensions of Service&#10;&#10;March 26, 2026&#10;">
            <a:extLst>
              <a:ext uri="{FF2B5EF4-FFF2-40B4-BE49-F238E27FC236}">
                <a16:creationId xmlns:a16="http://schemas.microsoft.com/office/drawing/2014/main" id="{23D56AB0-2C22-4470-8222-976B3522B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8565" y="1419225"/>
            <a:ext cx="7144870" cy="2085869"/>
          </a:xfrm>
        </p:spPr>
        <p:txBody>
          <a:bodyPr>
            <a:normAutofit/>
          </a:bodyPr>
          <a:lstStyle/>
          <a:p>
            <a:br>
              <a:rPr lang="en-US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en-US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endParaRPr lang="en-US" dirty="0">
              <a:solidFill>
                <a:srgbClr val="FFFFFF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4574E-4A30-47C2-8742-5F92C764A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9243" y="3505095"/>
            <a:ext cx="6798608" cy="1733655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r>
              <a:rPr lang="en-US" sz="1200" dirty="0">
                <a:solidFill>
                  <a:schemeClr val="bg2"/>
                </a:solidFill>
                <a:latin typeface="Corbel Light" panose="020B0303020204020204" pitchFamily="34" charset="0"/>
              </a:rPr>
              <a:t>Tyler salcido, executive officer  </a:t>
            </a:r>
          </a:p>
          <a:p>
            <a:r>
              <a:rPr lang="en-US" sz="1200" dirty="0">
                <a:solidFill>
                  <a:schemeClr val="bg2"/>
                </a:solidFill>
                <a:latin typeface="Corbel Light" panose="020B0303020204020204" pitchFamily="34" charset="0"/>
              </a:rPr>
              <a:t> </a:t>
            </a:r>
          </a:p>
        </p:txBody>
      </p:sp>
      <p:pic>
        <p:nvPicPr>
          <p:cNvPr id="5" name="Picture 4" descr="Blue Agency Logo saying: Imperial Local Agency Formation Commission (LAFCo)">
            <a:extLst>
              <a:ext uri="{FF2B5EF4-FFF2-40B4-BE49-F238E27FC236}">
                <a16:creationId xmlns:a16="http://schemas.microsoft.com/office/drawing/2014/main" id="{A8CFA729-D6D7-49A1-BFC1-2D6CAD705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166" y="2911650"/>
            <a:ext cx="2716911" cy="13288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6B964CC-2DA9-FB30-74F6-E94868A1E598}"/>
              </a:ext>
            </a:extLst>
          </p:cNvPr>
          <p:cNvSpPr txBox="1"/>
          <p:nvPr/>
        </p:nvSpPr>
        <p:spPr>
          <a:xfrm>
            <a:off x="4328232" y="1984485"/>
            <a:ext cx="7335855" cy="123110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Extraterritorial Extensions of Service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March 26, 2026</a:t>
            </a:r>
          </a:p>
        </p:txBody>
      </p:sp>
    </p:spTree>
    <p:extLst>
      <p:ext uri="{BB962C8B-B14F-4D97-AF65-F5344CB8AC3E}">
        <p14:creationId xmlns:p14="http://schemas.microsoft.com/office/powerpoint/2010/main" val="420207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14ED1-1A50-D00E-B9DB-6A88CF49C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OPTIONS &amp; RECOMMENDATION&#10;">
            <a:extLst>
              <a:ext uri="{FF2B5EF4-FFF2-40B4-BE49-F238E27FC236}">
                <a16:creationId xmlns:a16="http://schemas.microsoft.com/office/drawing/2014/main" id="{6695B56E-3768-36F1-8264-41E9FD6C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3" name="Content Placeholder 2" descr="Options: Adopt, Revise, or Decline the Policy.&#10;Recommendation:&#10;Approve and adopt the Extraterritorial Extensions of Service Policy as presented.&#10;">
            <a:extLst>
              <a:ext uri="{FF2B5EF4-FFF2-40B4-BE49-F238E27FC236}">
                <a16:creationId xmlns:a16="http://schemas.microsoft.com/office/drawing/2014/main" id="{970CB994-6E43-C991-E432-EFA454E90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4C18F4-8B2D-B07B-763A-C2DFFB7E388C}"/>
              </a:ext>
            </a:extLst>
          </p:cNvPr>
          <p:cNvSpPr txBox="1"/>
          <p:nvPr/>
        </p:nvSpPr>
        <p:spPr>
          <a:xfrm>
            <a:off x="2936141" y="887463"/>
            <a:ext cx="61915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t>OPTIONS &amp; RECOMMENDATION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49A24-64B9-D192-4A8D-D183F184F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8EE3D-8CD1-4C3F-BD1C-C98C9596463C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660ADC-C80B-7E6A-065C-0EEF692EBA3C}"/>
              </a:ext>
            </a:extLst>
          </p:cNvPr>
          <p:cNvSpPr txBox="1"/>
          <p:nvPr/>
        </p:nvSpPr>
        <p:spPr>
          <a:xfrm>
            <a:off x="484505" y="1901263"/>
            <a:ext cx="1145837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Options: Adopt, Revise, or Decline the Policy.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Recommendation: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Approve </a:t>
            </a:r>
            <a:r>
              <a:rPr lang="en-US" sz="2800" dirty="0">
                <a:solidFill>
                  <a:srgbClr val="4472C4">
                    <a:lumMod val="75000"/>
                  </a:srgbClr>
                </a:solidFill>
                <a:latin typeface="Calibri"/>
              </a:rPr>
              <a:t>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adopt the Extraterritorial Extensions of Service Policy as presented</a:t>
            </a:r>
          </a:p>
          <a:p>
            <a:pPr marR="0" lvl="2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227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29F300A-F087-4D4D-B395-E9628BAC573C}"/>
              </a:ext>
            </a:extLst>
          </p:cNvPr>
          <p:cNvSpPr txBox="1"/>
          <p:nvPr/>
        </p:nvSpPr>
        <p:spPr>
          <a:xfrm>
            <a:off x="3438836" y="1082180"/>
            <a:ext cx="5012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Questions or Comments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0C29E6-4867-40AF-9007-664CC4E9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58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99101-8838-E471-0F3C-1A96F37C1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D706B-A7F8-F017-DC9D-76BCCE483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5555E-5BDD-1C80-8B83-7410352319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721594-A362-4E7B-732D-90CF91A0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025798-91DC-6049-163E-2ADC628DC9CA}"/>
              </a:ext>
            </a:extLst>
          </p:cNvPr>
          <p:cNvSpPr txBox="1"/>
          <p:nvPr/>
        </p:nvSpPr>
        <p:spPr>
          <a:xfrm>
            <a:off x="2048658" y="887463"/>
            <a:ext cx="7966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BACKGROUND &amp; CURRENT CHALLENGES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2918C-0FA2-4E5E-0FE2-33C7DD180413}"/>
              </a:ext>
            </a:extLst>
          </p:cNvPr>
          <p:cNvSpPr txBox="1"/>
          <p:nvPr/>
        </p:nvSpPr>
        <p:spPr>
          <a:xfrm>
            <a:off x="302707" y="1901263"/>
            <a:ext cx="11458378" cy="4819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Current Status: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ICLAFCo currently operates without a formal, adopted local policy for service extensions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Increasing Demand: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Commission is experiencing a significant spike in requests for “out-of-agency” service extensions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Problem: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Without local guidelines, temporary service extensions often become permanent, effectively bypassing the annexation process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Goal: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Establish clear, consistent local rules that ensure services serve as a precursor to, not a substitute for, annexation 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209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37C99-30AD-76B0-A7EE-42F7B31FE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1759F-1028-A74C-C3B0-001B0FBC2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DA9CE-E980-5A22-4F0D-CDDDA05237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38B57-BEAB-23AB-16A5-99C8643AB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59750F-1B04-D60C-0C9A-15A4DACE2E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810489" y="887463"/>
            <a:ext cx="8442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STATUTORY FRAMEWORK (Gov. Code §56133)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C31129-C70B-3C33-3510-58DD6C627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3780" y="2053239"/>
            <a:ext cx="11458378" cy="4327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General Rule: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Cities and districts must receive written LAFCo approval before providing services outside their boundaries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Within Sphere of Influence (SOI):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Extensions are authorized “in anticipation” of a later change of organization (annexation)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Outside SOI: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Only authorized to respond to existing or impending threats to public health or safety</a:t>
            </a:r>
          </a:p>
          <a:p>
            <a: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Fire Protection: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Separately governed by Gov. Code §56134, requiring specialized fiscal analysis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356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B0A2D-A064-BDAB-A80C-ABCFF6BCC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TATUTORY EXEMPTIONS (§56133(e))&#10;">
            <a:extLst>
              <a:ext uri="{FF2B5EF4-FFF2-40B4-BE49-F238E27FC236}">
                <a16:creationId xmlns:a16="http://schemas.microsoft.com/office/drawing/2014/main" id="{0E2995C1-39E0-C9BA-B1F1-6EC3407CE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C1DC2A-92F7-8F1C-E1A2-E04C048F3432}"/>
              </a:ext>
            </a:extLst>
          </p:cNvPr>
          <p:cNvSpPr txBox="1"/>
          <p:nvPr/>
        </p:nvSpPr>
        <p:spPr>
          <a:xfrm>
            <a:off x="2559288" y="887463"/>
            <a:ext cx="6945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STATUTORY EXEMPTIONS (§56133(e))</a:t>
            </a:r>
          </a:p>
        </p:txBody>
      </p:sp>
      <p:sp>
        <p:nvSpPr>
          <p:cNvPr id="3" name="Content Placeholder 2" descr="The code provides specific scenarios where LAFCo approval is not required:&#10;Public-to-Public: Contracts between agencies where the new provider is an alternative to or substitute for an existing one,&#10;Certain Water Transfers: Transfer of non-potable or non-treated water,&#10;Agricultural Surplus: Providing surplus water to agricultural lands/facilities,&#10;Pre-existing Services: Extensions that were already being provided on or before January 1, 2001&#10;">
            <a:extLst>
              <a:ext uri="{FF2B5EF4-FFF2-40B4-BE49-F238E27FC236}">
                <a16:creationId xmlns:a16="http://schemas.microsoft.com/office/drawing/2014/main" id="{74E51A6E-7AEF-0762-406E-BDDB5E555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40" y="1901263"/>
            <a:ext cx="11313522" cy="486708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9AF9E4-E6F0-5234-28BC-B2FF3BB9E68F}"/>
              </a:ext>
            </a:extLst>
          </p:cNvPr>
          <p:cNvSpPr txBox="1"/>
          <p:nvPr/>
        </p:nvSpPr>
        <p:spPr>
          <a:xfrm>
            <a:off x="439239" y="1792621"/>
            <a:ext cx="11438996" cy="5669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code provides specific scenarios where LAFCo approval is </a:t>
            </a:r>
            <a:r>
              <a:rPr lang="en-US" sz="3000" i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not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required:</a:t>
            </a: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Public-to-Public: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Contracts between agencies where the new provider is an alternative to or substitute for an existing one</a:t>
            </a:r>
            <a:endParaRPr lang="en-US" sz="30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Certain Water Transfers: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Transfer of non-potable or non-treated water</a:t>
            </a:r>
            <a:endParaRPr lang="en-US" sz="30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Agricultural Surplus: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Providing surplus water to agricultural lands/facilities</a:t>
            </a: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Pre-existing Services: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Extensions that were already being provided on or before January 1, 2001</a:t>
            </a:r>
            <a:endParaRPr lang="en-US" sz="30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3D6FA-60E4-4F11-4F01-6E80E9CB5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84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D6E61-2A70-0AAE-8C6B-92BACCE810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KEY POLICY FEATURE – ANNEXATION CONSENT AGREEMENT&#10;">
            <a:extLst>
              <a:ext uri="{FF2B5EF4-FFF2-40B4-BE49-F238E27FC236}">
                <a16:creationId xmlns:a16="http://schemas.microsoft.com/office/drawing/2014/main" id="{6036AC6E-9F17-991A-4768-689DDBEDC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F0D784-4236-7DB6-FA43-A94DD8DCD648}"/>
              </a:ext>
            </a:extLst>
          </p:cNvPr>
          <p:cNvSpPr txBox="1"/>
          <p:nvPr/>
        </p:nvSpPr>
        <p:spPr>
          <a:xfrm>
            <a:off x="948394" y="887463"/>
            <a:ext cx="10167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KEY POLICY FEATURE – ANNEXATION CONSENT AGREEMENT</a:t>
            </a:r>
          </a:p>
        </p:txBody>
      </p:sp>
      <p:sp>
        <p:nvSpPr>
          <p:cNvPr id="3" name="Content Placeholder 2" descr="Requirement: Landowners must execute and record an Annexation Consent Agreement,&#10;Binding Nature: The agreement is recorded w/ County Recorder &amp; binds current and future owners in perpetuity,&#10;Purpose: Ensures “standing consent” so that the Commission can direct annexation as soon as the territory becomes legally eligible (attains contiguity)&#10;">
            <a:extLst>
              <a:ext uri="{FF2B5EF4-FFF2-40B4-BE49-F238E27FC236}">
                <a16:creationId xmlns:a16="http://schemas.microsoft.com/office/drawing/2014/main" id="{9AD3C81F-84BD-5A3F-DB7B-D0D8CE3BF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01264"/>
            <a:ext cx="11029615" cy="395753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23A3A2-889C-5337-8D79-6B8EB34EFE31}"/>
              </a:ext>
            </a:extLst>
          </p:cNvPr>
          <p:cNvSpPr txBox="1"/>
          <p:nvPr/>
        </p:nvSpPr>
        <p:spPr>
          <a:xfrm>
            <a:off x="366810" y="1901263"/>
            <a:ext cx="11458378" cy="491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Requirement: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Landowners must execute and record an Annexation Consent Agreement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Binding Nature: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agreement is recorded w/ County Recorder &amp; binds current and future owners in perpetuity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Purpose: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Ensures “standing consent” so that the Commission can direct annexation as soon as the territory becomes legally eligible (attains contiguity)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6199A-5F3C-4971-479E-1153C63C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15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5AE19-FFF2-DE13-4339-0CC530077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CLOSING THE “CONTIGUITY LOOPHOLE”&#10;">
            <a:extLst>
              <a:ext uri="{FF2B5EF4-FFF2-40B4-BE49-F238E27FC236}">
                <a16:creationId xmlns:a16="http://schemas.microsoft.com/office/drawing/2014/main" id="{0831C373-42E5-8E0C-E1BC-65D78208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AA317-50D7-73B8-82D1-7ED3B6FA4E10}"/>
              </a:ext>
            </a:extLst>
          </p:cNvPr>
          <p:cNvSpPr txBox="1"/>
          <p:nvPr/>
        </p:nvSpPr>
        <p:spPr>
          <a:xfrm>
            <a:off x="2091264" y="887463"/>
            <a:ext cx="7881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CLOSING THE “CONTIGUITY LOOPHOLE”</a:t>
            </a:r>
          </a:p>
        </p:txBody>
      </p:sp>
      <p:sp>
        <p:nvSpPr>
          <p:cNvPr id="3" name="Content Placeholder 2" descr="The Two-Year Window: A formal annexation application must be initiated by the agency within two (2) years of approval, regardless of current contiguity,&#10;Addressing Infeasibility: If a property is not contiguous at the 2-year mark, the agency must provide a status report to the Commission,&#10;Report Contents: Agencies must demonstrate why annexation remains infeasible and provide a projected timeline for achieving contiguity&#10;">
            <a:extLst>
              <a:ext uri="{FF2B5EF4-FFF2-40B4-BE49-F238E27FC236}">
                <a16:creationId xmlns:a16="http://schemas.microsoft.com/office/drawing/2014/main" id="{736BA99E-192B-3FD0-5BA5-F87E35FE2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C3121E-6606-EC17-DB87-0E09092F6B9B}"/>
              </a:ext>
            </a:extLst>
          </p:cNvPr>
          <p:cNvSpPr txBox="1"/>
          <p:nvPr/>
        </p:nvSpPr>
        <p:spPr>
          <a:xfrm>
            <a:off x="366810" y="1901263"/>
            <a:ext cx="11458378" cy="590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Two-Year Window: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 formal annexation application must be initiated by the agency within two (2) years of approval, regardless of current contiguity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Addressing Infeasibility: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If a property is not contiguous at the 2-year mark, the agency must provide a status report to the Commission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Report Contents: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Agencies must demonstrate why annexation remains infeasible and provide a projected timeline for achieving contiguity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CB995-12BB-67B7-AAA6-C0E06B0C1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88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C73C3-05CB-EF9B-35C7-783CD736E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CLOSING THE “CONTIGUITY LOOPHOLE” cont.&#10;">
            <a:extLst>
              <a:ext uri="{FF2B5EF4-FFF2-40B4-BE49-F238E27FC236}">
                <a16:creationId xmlns:a16="http://schemas.microsoft.com/office/drawing/2014/main" id="{4E0DC6D4-70D9-2792-758D-D74FDA5C9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1105DF-D3D0-2B6D-D314-D37414900838}"/>
              </a:ext>
            </a:extLst>
          </p:cNvPr>
          <p:cNvSpPr txBox="1"/>
          <p:nvPr/>
        </p:nvSpPr>
        <p:spPr>
          <a:xfrm>
            <a:off x="1601548" y="887463"/>
            <a:ext cx="8860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CLOSING THE “CONTIGUITY LOOPHOLE” cont.</a:t>
            </a:r>
          </a:p>
        </p:txBody>
      </p:sp>
      <p:sp>
        <p:nvSpPr>
          <p:cNvPr id="3" name="Content Placeholder 2" descr="Expiration of Approval: Authorization for an extension of service shall expire one (1) year from the date of Commission approval unless a service contract has been executed and construction of necessary infrastructure has commenced.&#10;The Commission’s Right to Initiate: The Annexation Consent Agreement serves as standing consent, allowing the Commission to direct the service provider to initiate annexation as soon as the territory becomes legally eligible.&#10;">
            <a:extLst>
              <a:ext uri="{FF2B5EF4-FFF2-40B4-BE49-F238E27FC236}">
                <a16:creationId xmlns:a16="http://schemas.microsoft.com/office/drawing/2014/main" id="{5114273A-67C0-23B6-E6E6-CB32A59DA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315096-97B2-118C-82FB-299FE2693DF4}"/>
              </a:ext>
            </a:extLst>
          </p:cNvPr>
          <p:cNvSpPr txBox="1"/>
          <p:nvPr/>
        </p:nvSpPr>
        <p:spPr>
          <a:xfrm>
            <a:off x="366810" y="1901263"/>
            <a:ext cx="11458378" cy="5312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Expiration of Approval: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Authorization for an extension of service shall expire one (1) year from the date of Commission approval unless a service contract has been executed and construction of necessary infrastructure has commenced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Commission’s Right to Initiate: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The Annexation Consent Agreement serves as standing consent, allowing the Commission to direct the service provider to initiate annexation as soon as the territory becomes legally eligible</a:t>
            </a:r>
            <a:endParaRPr lang="en-US" sz="32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0A787F-98AA-1E05-0668-08DD25E7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62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D3D947-4285-7F7D-2B79-1B7DEE355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LOCAL EXEMPTIONS &amp; COMPLIANCE&#10;">
            <a:extLst>
              <a:ext uri="{FF2B5EF4-FFF2-40B4-BE49-F238E27FC236}">
                <a16:creationId xmlns:a16="http://schemas.microsoft.com/office/drawing/2014/main" id="{504AB691-482D-13E4-EB4E-05DB5D083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D074A6-704D-066D-A3AB-C18D6D48588C}"/>
              </a:ext>
            </a:extLst>
          </p:cNvPr>
          <p:cNvSpPr txBox="1"/>
          <p:nvPr/>
        </p:nvSpPr>
        <p:spPr>
          <a:xfrm>
            <a:off x="2491211" y="887463"/>
            <a:ext cx="70813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LOCAL EXEMPTIONS &amp; COMPLIANCE</a:t>
            </a:r>
          </a:p>
        </p:txBody>
      </p:sp>
      <p:sp>
        <p:nvSpPr>
          <p:cNvPr id="3" name="Content Placeholder 2" descr="Local Exemptions:&#10;Shared Admin: Joint accounting, IT, or legal support between agencies,&#10;Mutual Aid: Standard automatic aid with no monetary exchange beyond reimbursements,&#10;Emergency Water: Short-term water hauling during declared drought or health emergencies.&#10;60-Day Notice Requirement: Any agency proposing an extension they believe is exempt must provide written notice to the EO at least 60 days prior to acting to receive a formal determination of exemption.&#10;">
            <a:extLst>
              <a:ext uri="{FF2B5EF4-FFF2-40B4-BE49-F238E27FC236}">
                <a16:creationId xmlns:a16="http://schemas.microsoft.com/office/drawing/2014/main" id="{09D188A2-5FDE-94B0-A7DF-EC4441263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6A614F-6C3D-A876-D24C-B76DE0BB8119}"/>
              </a:ext>
            </a:extLst>
          </p:cNvPr>
          <p:cNvSpPr txBox="1"/>
          <p:nvPr/>
        </p:nvSpPr>
        <p:spPr>
          <a:xfrm>
            <a:off x="366810" y="1901263"/>
            <a:ext cx="11458378" cy="5496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Local Exemptions: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Shared Admin: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Joint accounting, IT, or legal support between agencies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Mutual Aid: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Standard automatic aid with no monetary exchange beyond reimbursements</a:t>
            </a:r>
          </a:p>
          <a:p>
            <a:pPr marL="914400" lvl="1" indent="-45720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Emergency Water: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Short-term water hauling during declared drought or health emergencies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60-Day Notice Requirement: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Any agency proposing an extension they believe is exempt must provide written notice to the EO at least 60 days prior to acting to receive a formal determination of exemption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F95F4-49CC-C587-8271-7E2D79BE4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87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00714-021C-8BD3-A7BA-435BE7899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LOCAL EXEMPTIONS &amp; COMPLIANCE cont.&#10;">
            <a:extLst>
              <a:ext uri="{FF2B5EF4-FFF2-40B4-BE49-F238E27FC236}">
                <a16:creationId xmlns:a16="http://schemas.microsoft.com/office/drawing/2014/main" id="{CD097CB3-6AE3-B7BC-C36D-D1A224C95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franklin-gothic-urw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1A7080-2BA4-D152-C95D-5F33F6837F41}"/>
              </a:ext>
            </a:extLst>
          </p:cNvPr>
          <p:cNvSpPr txBox="1"/>
          <p:nvPr/>
        </p:nvSpPr>
        <p:spPr>
          <a:xfrm>
            <a:off x="2015922" y="887463"/>
            <a:ext cx="8031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LOCAL EXEMPTIONS &amp; COMPLIANCE cont.</a:t>
            </a:r>
          </a:p>
        </p:txBody>
      </p:sp>
      <p:sp>
        <p:nvSpPr>
          <p:cNvPr id="3" name="Content Placeholder 2" descr="Limited Scope of Approval: Authorization is limited strictly to the specific project, structures, and land use described in the application.&#10;Intensification: Any significant expansion of services, such as a change in use or increased capacity demand, is considered a new request subject to ICLAFCo review.&#10;Enforcement: Failure to comply with these terms may result in a limitation or pause on further service requests and a formal review of the agency’s Service Area Plan (SAP) and Sphere of Influence (SOI).&#10;">
            <a:extLst>
              <a:ext uri="{FF2B5EF4-FFF2-40B4-BE49-F238E27FC236}">
                <a16:creationId xmlns:a16="http://schemas.microsoft.com/office/drawing/2014/main" id="{779D1621-1DAB-03D2-A9A1-559E20F2F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1DD8AA-BF85-D8C1-5C17-B4D62D82965A}"/>
              </a:ext>
            </a:extLst>
          </p:cNvPr>
          <p:cNvSpPr txBox="1"/>
          <p:nvPr/>
        </p:nvSpPr>
        <p:spPr>
          <a:xfrm>
            <a:off x="366810" y="1901263"/>
            <a:ext cx="11458378" cy="5152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Limited Scope of Approval: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Authorization is limited strictly to the specific project, structures, and land use described in the application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Intensification: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Any significant expansion of services, such as a change in use or increased capacity demand, is considered a new request subject to ICLAFCo review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Enforcement: </a:t>
            </a:r>
            <a:r>
              <a:rPr lang="en-US" sz="3000" dirty="0">
                <a:solidFill>
                  <a:schemeClr val="accent1">
                    <a:lumMod val="75000"/>
                  </a:schemeClr>
                </a:solidFill>
                <a:latin typeface="Calibri"/>
              </a:rPr>
              <a:t>Failure to comply with these terms may result in a limitation or pause on further service requests and a formal review of the agency’s Service Area Plan (SAP) and Sphere of Influence (SOI)</a:t>
            </a:r>
            <a:endParaRPr lang="en-US" sz="3000" b="1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 marL="914400" lvl="1" indent="-4572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  <a:p>
            <a:pPr>
              <a:spcBef>
                <a:spcPct val="20000"/>
              </a:spcBef>
              <a:defRPr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1E445-B570-BEF1-F09D-71A395E83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8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2.22222E-6 L 0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Divide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13048</TotalTime>
  <Words>704</Words>
  <Application>Microsoft Office PowerPoint</Application>
  <PresentationFormat>Widescreen</PresentationFormat>
  <Paragraphs>89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Calibri Light</vt:lpstr>
      <vt:lpstr>Corbel Light</vt:lpstr>
      <vt:lpstr>Courier New</vt:lpstr>
      <vt:lpstr>franklin-gothic-urw</vt:lpstr>
      <vt:lpstr>Gill Sans MT</vt:lpstr>
      <vt:lpstr>Wingdings</vt:lpstr>
      <vt:lpstr>Wingdings 2</vt:lpstr>
      <vt:lpstr>Dividend</vt:lpstr>
      <vt:lpstr>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LAFCO 101</dc:title>
  <dc:creator>paula</dc:creator>
  <cp:lastModifiedBy>Lori Zinn</cp:lastModifiedBy>
  <cp:revision>113</cp:revision>
  <cp:lastPrinted>2025-05-21T20:45:35Z</cp:lastPrinted>
  <dcterms:created xsi:type="dcterms:W3CDTF">2021-03-03T06:14:49Z</dcterms:created>
  <dcterms:modified xsi:type="dcterms:W3CDTF">2026-03-25T22:23:09Z</dcterms:modified>
</cp:coreProperties>
</file>