
<file path=[Content_Types].xml><?xml version="1.0" encoding="utf-8"?>
<Types xmlns="http://schemas.openxmlformats.org/package/2006/content-types">
  <Default Extension="jfif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0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74" r:id="rId4"/>
    <p:sldId id="275" r:id="rId5"/>
    <p:sldId id="276" r:id="rId6"/>
    <p:sldId id="277" r:id="rId7"/>
    <p:sldId id="279" r:id="rId8"/>
    <p:sldId id="271" r:id="rId9"/>
    <p:sldId id="263" r:id="rId10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1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AE6D7D-FB0D-406C-AF48-774C44FBD2E4}" v="18" dt="2026-03-25T22:14:47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6" autoAdjust="0"/>
    <p:restoredTop sz="86384" autoAdjust="0"/>
  </p:normalViewPr>
  <p:slideViewPr>
    <p:cSldViewPr snapToGrid="0">
      <p:cViewPr varScale="1">
        <p:scale>
          <a:sx n="131" d="100"/>
          <a:sy n="131" d="100"/>
        </p:scale>
        <p:origin x="1062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alcido" userId="a5926d2a-190c-4370-ae8b-212e45236d34" providerId="ADAL" clId="{953C4D7F-0479-4C48-97E1-5B928E23756C}"/>
    <pc:docChg chg="undo custSel delSld modSld">
      <pc:chgData name="Tyler Salcido" userId="a5926d2a-190c-4370-ae8b-212e45236d34" providerId="ADAL" clId="{953C4D7F-0479-4C48-97E1-5B928E23756C}" dt="2026-03-24T17:38:03.371" v="5313" actId="255"/>
      <pc:docMkLst>
        <pc:docMk/>
      </pc:docMkLst>
      <pc:sldChg chg="modSp mod">
        <pc:chgData name="Tyler Salcido" userId="a5926d2a-190c-4370-ae8b-212e45236d34" providerId="ADAL" clId="{953C4D7F-0479-4C48-97E1-5B928E23756C}" dt="2026-03-23T22:10:12.354" v="162" actId="14100"/>
        <pc:sldMkLst>
          <pc:docMk/>
          <pc:sldMk cId="4202077466" sldId="256"/>
        </pc:sldMkLst>
        <pc:spChg chg="mod">
          <ac:chgData name="Tyler Salcido" userId="a5926d2a-190c-4370-ae8b-212e45236d34" providerId="ADAL" clId="{953C4D7F-0479-4C48-97E1-5B928E23756C}" dt="2026-03-23T22:10:12.354" v="162" actId="14100"/>
          <ac:spMkLst>
            <pc:docMk/>
            <pc:sldMk cId="4202077466" sldId="256"/>
            <ac:spMk id="4" creationId="{56B964CC-2DA9-FB30-74F6-E94868A1E598}"/>
          </ac:spMkLst>
        </pc:spChg>
      </pc:sldChg>
      <pc:sldChg chg="modSp mod">
        <pc:chgData name="Tyler Salcido" userId="a5926d2a-190c-4370-ae8b-212e45236d34" providerId="ADAL" clId="{953C4D7F-0479-4C48-97E1-5B928E23756C}" dt="2026-03-24T17:38:03.371" v="5313" actId="255"/>
        <pc:sldMkLst>
          <pc:docMk/>
          <pc:sldMk cId="2212096303" sldId="265"/>
        </pc:sldMkLst>
        <pc:spChg chg="mod">
          <ac:chgData name="Tyler Salcido" userId="a5926d2a-190c-4370-ae8b-212e45236d34" providerId="ADAL" clId="{953C4D7F-0479-4C48-97E1-5B928E23756C}" dt="2026-03-23T22:21:34.936" v="1147" actId="20577"/>
          <ac:spMkLst>
            <pc:docMk/>
            <pc:sldMk cId="2212096303" sldId="265"/>
            <ac:spMk id="4" creationId="{51025798-91DC-6049-163E-2ADC628DC9CA}"/>
          </ac:spMkLst>
        </pc:spChg>
        <pc:spChg chg="mod">
          <ac:chgData name="Tyler Salcido" userId="a5926d2a-190c-4370-ae8b-212e45236d34" providerId="ADAL" clId="{953C4D7F-0479-4C48-97E1-5B928E23756C}" dt="2026-03-24T17:38:03.371" v="5313" actId="255"/>
          <ac:spMkLst>
            <pc:docMk/>
            <pc:sldMk cId="2212096303" sldId="265"/>
            <ac:spMk id="9" creationId="{3672918C-0FA2-4E5E-0FE2-33C7DD180413}"/>
          </ac:spMkLst>
        </pc:spChg>
      </pc:sldChg>
      <pc:sldChg chg="modSp mod">
        <pc:chgData name="Tyler Salcido" userId="a5926d2a-190c-4370-ae8b-212e45236d34" providerId="ADAL" clId="{953C4D7F-0479-4C48-97E1-5B928E23756C}" dt="2026-03-23T22:59:31.209" v="5307" actId="255"/>
        <pc:sldMkLst>
          <pc:docMk/>
          <pc:sldMk cId="542279618" sldId="271"/>
        </pc:sldMkLst>
        <pc:spChg chg="mod">
          <ac:chgData name="Tyler Salcido" userId="a5926d2a-190c-4370-ae8b-212e45236d34" providerId="ADAL" clId="{953C4D7F-0479-4C48-97E1-5B928E23756C}" dt="2026-03-23T22:59:31.209" v="5307" actId="255"/>
          <ac:spMkLst>
            <pc:docMk/>
            <pc:sldMk cId="542279618" sldId="271"/>
            <ac:spMk id="9" creationId="{E3660ADC-C80B-7E6A-065C-0EEF692EBA3C}"/>
          </ac:spMkLst>
        </pc:spChg>
      </pc:sldChg>
      <pc:sldChg chg="modSp mod">
        <pc:chgData name="Tyler Salcido" userId="a5926d2a-190c-4370-ae8b-212e45236d34" providerId="ADAL" clId="{953C4D7F-0479-4C48-97E1-5B928E23756C}" dt="2026-03-23T22:27:25.575" v="2022" actId="1076"/>
        <pc:sldMkLst>
          <pc:docMk/>
          <pc:sldMk cId="3973560915" sldId="274"/>
        </pc:sldMkLst>
        <pc:spChg chg="mod">
          <ac:chgData name="Tyler Salcido" userId="a5926d2a-190c-4370-ae8b-212e45236d34" providerId="ADAL" clId="{953C4D7F-0479-4C48-97E1-5B928E23756C}" dt="2026-03-23T22:20:59.042" v="1111" actId="20577"/>
          <ac:spMkLst>
            <pc:docMk/>
            <pc:sldMk cId="3973560915" sldId="274"/>
            <ac:spMk id="4" creationId="{CA59750F-1B04-D60C-0C9A-15A4DACE2E59}"/>
          </ac:spMkLst>
        </pc:spChg>
        <pc:spChg chg="mod">
          <ac:chgData name="Tyler Salcido" userId="a5926d2a-190c-4370-ae8b-212e45236d34" providerId="ADAL" clId="{953C4D7F-0479-4C48-97E1-5B928E23756C}" dt="2026-03-23T22:27:25.575" v="2022" actId="1076"/>
          <ac:spMkLst>
            <pc:docMk/>
            <pc:sldMk cId="3973560915" sldId="274"/>
            <ac:spMk id="9" creationId="{26C31129-C70B-3C33-3510-58DD6C627954}"/>
          </ac:spMkLst>
        </pc:spChg>
      </pc:sldChg>
      <pc:sldChg chg="modSp mod">
        <pc:chgData name="Tyler Salcido" userId="a5926d2a-190c-4370-ae8b-212e45236d34" providerId="ADAL" clId="{953C4D7F-0479-4C48-97E1-5B928E23756C}" dt="2026-03-23T22:34:21.289" v="2872" actId="20577"/>
        <pc:sldMkLst>
          <pc:docMk/>
          <pc:sldMk cId="3380842761" sldId="275"/>
        </pc:sldMkLst>
        <pc:spChg chg="mod">
          <ac:chgData name="Tyler Salcido" userId="a5926d2a-190c-4370-ae8b-212e45236d34" providerId="ADAL" clId="{953C4D7F-0479-4C48-97E1-5B928E23756C}" dt="2026-03-23T22:28:04.331" v="2085" actId="20577"/>
          <ac:spMkLst>
            <pc:docMk/>
            <pc:sldMk cId="3380842761" sldId="275"/>
            <ac:spMk id="4" creationId="{EAC1DC2A-92F7-8F1C-E1A2-E04C048F3432}"/>
          </ac:spMkLst>
        </pc:spChg>
        <pc:spChg chg="mod">
          <ac:chgData name="Tyler Salcido" userId="a5926d2a-190c-4370-ae8b-212e45236d34" providerId="ADAL" clId="{953C4D7F-0479-4C48-97E1-5B928E23756C}" dt="2026-03-23T22:34:21.289" v="2872" actId="20577"/>
          <ac:spMkLst>
            <pc:docMk/>
            <pc:sldMk cId="3380842761" sldId="275"/>
            <ac:spMk id="9" creationId="{EA9AF9E4-E6F0-5234-28BC-B2FF3BB9E68F}"/>
          </ac:spMkLst>
        </pc:spChg>
      </pc:sldChg>
      <pc:sldChg chg="modSp mod">
        <pc:chgData name="Tyler Salcido" userId="a5926d2a-190c-4370-ae8b-212e45236d34" providerId="ADAL" clId="{953C4D7F-0479-4C48-97E1-5B928E23756C}" dt="2026-03-23T22:38:57.586" v="3546" actId="255"/>
        <pc:sldMkLst>
          <pc:docMk/>
          <pc:sldMk cId="2707150039" sldId="276"/>
        </pc:sldMkLst>
        <pc:spChg chg="mod">
          <ac:chgData name="Tyler Salcido" userId="a5926d2a-190c-4370-ae8b-212e45236d34" providerId="ADAL" clId="{953C4D7F-0479-4C48-97E1-5B928E23756C}" dt="2026-03-23T22:38:57.586" v="3546" actId="255"/>
          <ac:spMkLst>
            <pc:docMk/>
            <pc:sldMk cId="2707150039" sldId="276"/>
            <ac:spMk id="4" creationId="{FDF0D784-4236-7DB6-FA43-A94DD8DCD648}"/>
          </ac:spMkLst>
        </pc:spChg>
        <pc:spChg chg="mod">
          <ac:chgData name="Tyler Salcido" userId="a5926d2a-190c-4370-ae8b-212e45236d34" providerId="ADAL" clId="{953C4D7F-0479-4C48-97E1-5B928E23756C}" dt="2026-03-23T22:38:24.225" v="3545" actId="5793"/>
          <ac:spMkLst>
            <pc:docMk/>
            <pc:sldMk cId="2707150039" sldId="276"/>
            <ac:spMk id="9" creationId="{AD23A3A2-889C-5337-8D79-6B8EB34EFE31}"/>
          </ac:spMkLst>
        </pc:spChg>
      </pc:sldChg>
      <pc:sldChg chg="modSp mod">
        <pc:chgData name="Tyler Salcido" userId="a5926d2a-190c-4370-ae8b-212e45236d34" providerId="ADAL" clId="{953C4D7F-0479-4C48-97E1-5B928E23756C}" dt="2026-03-23T22:46:52.245" v="4400" actId="20577"/>
        <pc:sldMkLst>
          <pc:docMk/>
          <pc:sldMk cId="780884572" sldId="277"/>
        </pc:sldMkLst>
        <pc:spChg chg="mod">
          <ac:chgData name="Tyler Salcido" userId="a5926d2a-190c-4370-ae8b-212e45236d34" providerId="ADAL" clId="{953C4D7F-0479-4C48-97E1-5B928E23756C}" dt="2026-03-23T22:39:41.938" v="3602" actId="20577"/>
          <ac:spMkLst>
            <pc:docMk/>
            <pc:sldMk cId="780884572" sldId="277"/>
            <ac:spMk id="4" creationId="{116AA317-50D7-73B8-82D1-7ED3B6FA4E10}"/>
          </ac:spMkLst>
        </pc:spChg>
        <pc:spChg chg="mod">
          <ac:chgData name="Tyler Salcido" userId="a5926d2a-190c-4370-ae8b-212e45236d34" providerId="ADAL" clId="{953C4D7F-0479-4C48-97E1-5B928E23756C}" dt="2026-03-23T22:46:52.245" v="4400" actId="20577"/>
          <ac:spMkLst>
            <pc:docMk/>
            <pc:sldMk cId="780884572" sldId="277"/>
            <ac:spMk id="9" creationId="{E3C3121E-6606-EC17-DB87-0E09092F6B9B}"/>
          </ac:spMkLst>
        </pc:spChg>
      </pc:sldChg>
      <pc:sldChg chg="modSp mod">
        <pc:chgData name="Tyler Salcido" userId="a5926d2a-190c-4370-ae8b-212e45236d34" providerId="ADAL" clId="{953C4D7F-0479-4C48-97E1-5B928E23756C}" dt="2026-03-23T22:56:56.905" v="5235" actId="20577"/>
        <pc:sldMkLst>
          <pc:docMk/>
          <pc:sldMk cId="3856627618" sldId="279"/>
        </pc:sldMkLst>
        <pc:spChg chg="mod">
          <ac:chgData name="Tyler Salcido" userId="a5926d2a-190c-4370-ae8b-212e45236d34" providerId="ADAL" clId="{953C4D7F-0479-4C48-97E1-5B928E23756C}" dt="2026-03-23T22:51:48.563" v="4456" actId="20577"/>
          <ac:spMkLst>
            <pc:docMk/>
            <pc:sldMk cId="3856627618" sldId="279"/>
            <ac:spMk id="4" creationId="{2B1105DF-D3D0-2B6D-D314-D37414900838}"/>
          </ac:spMkLst>
        </pc:spChg>
        <pc:spChg chg="mod">
          <ac:chgData name="Tyler Salcido" userId="a5926d2a-190c-4370-ae8b-212e45236d34" providerId="ADAL" clId="{953C4D7F-0479-4C48-97E1-5B928E23756C}" dt="2026-03-23T22:56:56.905" v="5235" actId="20577"/>
          <ac:spMkLst>
            <pc:docMk/>
            <pc:sldMk cId="3856627618" sldId="279"/>
            <ac:spMk id="9" creationId="{F5315096-97B2-118C-82FB-299FE2693DF4}"/>
          </ac:spMkLst>
        </pc:spChg>
      </pc:sldChg>
    </pc:docChg>
  </pc:docChgLst>
  <pc:docChgLst>
    <pc:chgData name="Lori Zinn" userId="98e00480-0b54-461e-a411-c18e83f20280" providerId="ADAL" clId="{F0A2A63B-321C-4C3D-B80B-91D35B8DB40C}"/>
    <pc:docChg chg="undo custSel modSld">
      <pc:chgData name="Lori Zinn" userId="98e00480-0b54-461e-a411-c18e83f20280" providerId="ADAL" clId="{F0A2A63B-321C-4C3D-B80B-91D35B8DB40C}" dt="2026-03-25T22:14:47.160" v="82" actId="962"/>
      <pc:docMkLst>
        <pc:docMk/>
      </pc:docMkLst>
      <pc:sldChg chg="modSp mod">
        <pc:chgData name="Lori Zinn" userId="98e00480-0b54-461e-a411-c18e83f20280" providerId="ADAL" clId="{F0A2A63B-321C-4C3D-B80B-91D35B8DB40C}" dt="2026-03-25T22:07:30.652" v="54" actId="962"/>
        <pc:sldMkLst>
          <pc:docMk/>
          <pc:sldMk cId="4202077466" sldId="256"/>
        </pc:sldMkLst>
        <pc:spChg chg="mod">
          <ac:chgData name="Lori Zinn" userId="98e00480-0b54-461e-a411-c18e83f20280" providerId="ADAL" clId="{F0A2A63B-321C-4C3D-B80B-91D35B8DB40C}" dt="2026-03-25T22:07:30.652" v="54" actId="962"/>
          <ac:spMkLst>
            <pc:docMk/>
            <pc:sldMk cId="4202077466" sldId="256"/>
            <ac:spMk id="2" creationId="{23D56AB0-2C22-4470-8222-976B3522B16D}"/>
          </ac:spMkLst>
        </pc:spChg>
        <pc:spChg chg="mod ord">
          <ac:chgData name="Lori Zinn" userId="98e00480-0b54-461e-a411-c18e83f20280" providerId="ADAL" clId="{F0A2A63B-321C-4C3D-B80B-91D35B8DB40C}" dt="2026-03-25T21:58:29.308" v="31" actId="14100"/>
          <ac:spMkLst>
            <pc:docMk/>
            <pc:sldMk cId="4202077466" sldId="256"/>
            <ac:spMk id="3" creationId="{B2C4574E-4A30-47C2-8742-5F92C764ACAC}"/>
          </ac:spMkLst>
        </pc:spChg>
        <pc:spChg chg="mod">
          <ac:chgData name="Lori Zinn" userId="98e00480-0b54-461e-a411-c18e83f20280" providerId="ADAL" clId="{F0A2A63B-321C-4C3D-B80B-91D35B8DB40C}" dt="2026-03-25T22:07:18.641" v="52" actId="1076"/>
          <ac:spMkLst>
            <pc:docMk/>
            <pc:sldMk cId="4202077466" sldId="256"/>
            <ac:spMk id="4" creationId="{56B964CC-2DA9-FB30-74F6-E94868A1E598}"/>
          </ac:spMkLst>
        </pc:spChg>
        <pc:spChg chg="mod">
          <ac:chgData name="Lori Zinn" userId="98e00480-0b54-461e-a411-c18e83f20280" providerId="ADAL" clId="{F0A2A63B-321C-4C3D-B80B-91D35B8DB40C}" dt="2026-03-25T22:01:52.839" v="42" actId="962"/>
          <ac:spMkLst>
            <pc:docMk/>
            <pc:sldMk cId="4202077466" sldId="256"/>
            <ac:spMk id="10" creationId="{5CC2B463-6BD5-411E-A3CA-67A9FE00313A}"/>
          </ac:spMkLst>
        </pc:spChg>
        <pc:spChg chg="mod">
          <ac:chgData name="Lori Zinn" userId="98e00480-0b54-461e-a411-c18e83f20280" providerId="ADAL" clId="{F0A2A63B-321C-4C3D-B80B-91D35B8DB40C}" dt="2026-03-25T22:06:01.040" v="48" actId="962"/>
          <ac:spMkLst>
            <pc:docMk/>
            <pc:sldMk cId="4202077466" sldId="256"/>
            <ac:spMk id="12" creationId="{E83E6F24-3E64-4893-9F13-7BEE01C841E4}"/>
          </ac:spMkLst>
        </pc:spChg>
        <pc:picChg chg="mod ord">
          <ac:chgData name="Lori Zinn" userId="98e00480-0b54-461e-a411-c18e83f20280" providerId="ADAL" clId="{F0A2A63B-321C-4C3D-B80B-91D35B8DB40C}" dt="2026-03-25T22:01:53.464" v="43" actId="962"/>
          <ac:picMkLst>
            <pc:docMk/>
            <pc:sldMk cId="4202077466" sldId="256"/>
            <ac:picMk id="5" creationId="{A8CFA729-D6D7-49A1-BFC1-2D6CAD7057CE}"/>
          </ac:picMkLst>
        </pc:picChg>
      </pc:sldChg>
      <pc:sldChg chg="modSp mod">
        <pc:chgData name="Lori Zinn" userId="98e00480-0b54-461e-a411-c18e83f20280" providerId="ADAL" clId="{F0A2A63B-321C-4C3D-B80B-91D35B8DB40C}" dt="2026-03-25T22:00:10.458" v="36"/>
        <pc:sldMkLst>
          <pc:docMk/>
          <pc:sldMk cId="1097584696" sldId="263"/>
        </pc:sldMkLst>
        <pc:spChg chg="ord">
          <ac:chgData name="Lori Zinn" userId="98e00480-0b54-461e-a411-c18e83f20280" providerId="ADAL" clId="{F0A2A63B-321C-4C3D-B80B-91D35B8DB40C}" dt="2026-03-25T22:00:10.458" v="36"/>
          <ac:spMkLst>
            <pc:docMk/>
            <pc:sldMk cId="1097584696" sldId="263"/>
            <ac:spMk id="2" creationId="{CF0C29E6-4867-40AF-9007-664CC4E93F6B}"/>
          </ac:spMkLst>
        </pc:spChg>
      </pc:sldChg>
      <pc:sldChg chg="modSp mod">
        <pc:chgData name="Lori Zinn" userId="98e00480-0b54-461e-a411-c18e83f20280" providerId="ADAL" clId="{F0A2A63B-321C-4C3D-B80B-91D35B8DB40C}" dt="2026-03-25T22:09:15.793" v="58" actId="962"/>
        <pc:sldMkLst>
          <pc:docMk/>
          <pc:sldMk cId="2212096303" sldId="265"/>
        </pc:sldMkLst>
        <pc:spChg chg="mod">
          <ac:chgData name="Lori Zinn" userId="98e00480-0b54-461e-a411-c18e83f20280" providerId="ADAL" clId="{F0A2A63B-321C-4C3D-B80B-91D35B8DB40C}" dt="2026-03-25T22:07:43.062" v="56" actId="962"/>
          <ac:spMkLst>
            <pc:docMk/>
            <pc:sldMk cId="2212096303" sldId="265"/>
            <ac:spMk id="2" creationId="{176D706B-A7F8-F017-DC9D-76BCCE483BA2}"/>
          </ac:spMkLst>
        </pc:spChg>
        <pc:spChg chg="mod">
          <ac:chgData name="Lori Zinn" userId="98e00480-0b54-461e-a411-c18e83f20280" providerId="ADAL" clId="{F0A2A63B-321C-4C3D-B80B-91D35B8DB40C}" dt="2026-03-25T22:09:15.793" v="58" actId="962"/>
          <ac:spMkLst>
            <pc:docMk/>
            <pc:sldMk cId="2212096303" sldId="265"/>
            <ac:spMk id="3" creationId="{D795555E-5BDD-1C80-8B83-7410352319CC}"/>
          </ac:spMkLst>
        </pc:spChg>
        <pc:spChg chg="mod ord">
          <ac:chgData name="Lori Zinn" userId="98e00480-0b54-461e-a411-c18e83f20280" providerId="ADAL" clId="{F0A2A63B-321C-4C3D-B80B-91D35B8DB40C}" dt="2026-03-25T22:03:37.190" v="47" actId="1076"/>
          <ac:spMkLst>
            <pc:docMk/>
            <pc:sldMk cId="2212096303" sldId="265"/>
            <ac:spMk id="4" creationId="{51025798-91DC-6049-163E-2ADC628DC9CA}"/>
          </ac:spMkLst>
        </pc:spChg>
        <pc:spChg chg="ord">
          <ac:chgData name="Lori Zinn" userId="98e00480-0b54-461e-a411-c18e83f20280" providerId="ADAL" clId="{F0A2A63B-321C-4C3D-B80B-91D35B8DB40C}" dt="2026-03-25T21:53:04.764" v="10"/>
          <ac:spMkLst>
            <pc:docMk/>
            <pc:sldMk cId="2212096303" sldId="265"/>
            <ac:spMk id="7" creationId="{A0721594-A362-4E7B-732D-90CF91A04127}"/>
          </ac:spMkLst>
        </pc:spChg>
      </pc:sldChg>
      <pc:sldChg chg="modSp mod">
        <pc:chgData name="Lori Zinn" userId="98e00480-0b54-461e-a411-c18e83f20280" providerId="ADAL" clId="{F0A2A63B-321C-4C3D-B80B-91D35B8DB40C}" dt="2026-03-25T22:14:47.160" v="82" actId="962"/>
        <pc:sldMkLst>
          <pc:docMk/>
          <pc:sldMk cId="542279618" sldId="271"/>
        </pc:sldMkLst>
        <pc:spChg chg="mod">
          <ac:chgData name="Lori Zinn" userId="98e00480-0b54-461e-a411-c18e83f20280" providerId="ADAL" clId="{F0A2A63B-321C-4C3D-B80B-91D35B8DB40C}" dt="2026-03-25T22:14:31.611" v="80" actId="962"/>
          <ac:spMkLst>
            <pc:docMk/>
            <pc:sldMk cId="542279618" sldId="271"/>
            <ac:spMk id="2" creationId="{6695B56E-3768-36F1-8264-41E9FD6CF59A}"/>
          </ac:spMkLst>
        </pc:spChg>
        <pc:spChg chg="mod">
          <ac:chgData name="Lori Zinn" userId="98e00480-0b54-461e-a411-c18e83f20280" providerId="ADAL" clId="{F0A2A63B-321C-4C3D-B80B-91D35B8DB40C}" dt="2026-03-25T22:14:47.160" v="82" actId="962"/>
          <ac:spMkLst>
            <pc:docMk/>
            <pc:sldMk cId="542279618" sldId="271"/>
            <ac:spMk id="3" creationId="{970CB994-6E43-C991-E432-EFA454E90D83}"/>
          </ac:spMkLst>
        </pc:spChg>
        <pc:spChg chg="ord">
          <ac:chgData name="Lori Zinn" userId="98e00480-0b54-461e-a411-c18e83f20280" providerId="ADAL" clId="{F0A2A63B-321C-4C3D-B80B-91D35B8DB40C}" dt="2026-03-25T21:59:55.987" v="34"/>
          <ac:spMkLst>
            <pc:docMk/>
            <pc:sldMk cId="542279618" sldId="271"/>
            <ac:spMk id="4" creationId="{654C18F4-8B2D-B07B-763A-C2DFFB7E388C}"/>
          </ac:spMkLst>
        </pc:spChg>
        <pc:spChg chg="ord">
          <ac:chgData name="Lori Zinn" userId="98e00480-0b54-461e-a411-c18e83f20280" providerId="ADAL" clId="{F0A2A63B-321C-4C3D-B80B-91D35B8DB40C}" dt="2026-03-25T22:00:00.107" v="35"/>
          <ac:spMkLst>
            <pc:docMk/>
            <pc:sldMk cId="542279618" sldId="271"/>
            <ac:spMk id="7" creationId="{1C649A24-64B9-D192-4A8D-D183F184F8D5}"/>
          </ac:spMkLst>
        </pc:spChg>
      </pc:sldChg>
      <pc:sldChg chg="modSp mod">
        <pc:chgData name="Lori Zinn" userId="98e00480-0b54-461e-a411-c18e83f20280" providerId="ADAL" clId="{F0A2A63B-321C-4C3D-B80B-91D35B8DB40C}" dt="2026-03-25T22:10:34.064" v="62" actId="962"/>
        <pc:sldMkLst>
          <pc:docMk/>
          <pc:sldMk cId="3973560915" sldId="274"/>
        </pc:sldMkLst>
        <pc:spChg chg="mod">
          <ac:chgData name="Lori Zinn" userId="98e00480-0b54-461e-a411-c18e83f20280" providerId="ADAL" clId="{F0A2A63B-321C-4C3D-B80B-91D35B8DB40C}" dt="2026-03-25T22:09:44.906" v="60" actId="962"/>
          <ac:spMkLst>
            <pc:docMk/>
            <pc:sldMk cId="3973560915" sldId="274"/>
            <ac:spMk id="2" creationId="{56F1759F-1028-A74C-C3B0-001B0FBC2958}"/>
          </ac:spMkLst>
        </pc:spChg>
        <pc:spChg chg="mod">
          <ac:chgData name="Lori Zinn" userId="98e00480-0b54-461e-a411-c18e83f20280" providerId="ADAL" clId="{F0A2A63B-321C-4C3D-B80B-91D35B8DB40C}" dt="2026-03-25T22:10:34.064" v="62" actId="962"/>
          <ac:spMkLst>
            <pc:docMk/>
            <pc:sldMk cId="3973560915" sldId="274"/>
            <ac:spMk id="3" creationId="{3F9DA9CE-E980-5A22-4F0D-CDDDA05237F5}"/>
          </ac:spMkLst>
        </pc:spChg>
        <pc:spChg chg="ord">
          <ac:chgData name="Lori Zinn" userId="98e00480-0b54-461e-a411-c18e83f20280" providerId="ADAL" clId="{F0A2A63B-321C-4C3D-B80B-91D35B8DB40C}" dt="2026-03-25T21:54:26.469" v="14"/>
          <ac:spMkLst>
            <pc:docMk/>
            <pc:sldMk cId="3973560915" sldId="274"/>
            <ac:spMk id="4" creationId="{CA59750F-1B04-D60C-0C9A-15A4DACE2E59}"/>
          </ac:spMkLst>
        </pc:spChg>
        <pc:spChg chg="ord">
          <ac:chgData name="Lori Zinn" userId="98e00480-0b54-461e-a411-c18e83f20280" providerId="ADAL" clId="{F0A2A63B-321C-4C3D-B80B-91D35B8DB40C}" dt="2026-03-25T21:54:21.366" v="13"/>
          <ac:spMkLst>
            <pc:docMk/>
            <pc:sldMk cId="3973560915" sldId="274"/>
            <ac:spMk id="7" creationId="{92538B57-BEAB-23AB-16A5-99C8643AB4E2}"/>
          </ac:spMkLst>
        </pc:spChg>
      </pc:sldChg>
      <pc:sldChg chg="modSp mod">
        <pc:chgData name="Lori Zinn" userId="98e00480-0b54-461e-a411-c18e83f20280" providerId="ADAL" clId="{F0A2A63B-321C-4C3D-B80B-91D35B8DB40C}" dt="2026-03-25T22:11:26.775" v="66" actId="962"/>
        <pc:sldMkLst>
          <pc:docMk/>
          <pc:sldMk cId="3380842761" sldId="275"/>
        </pc:sldMkLst>
        <pc:spChg chg="mod">
          <ac:chgData name="Lori Zinn" userId="98e00480-0b54-461e-a411-c18e83f20280" providerId="ADAL" clId="{F0A2A63B-321C-4C3D-B80B-91D35B8DB40C}" dt="2026-03-25T22:10:46.240" v="64" actId="962"/>
          <ac:spMkLst>
            <pc:docMk/>
            <pc:sldMk cId="3380842761" sldId="275"/>
            <ac:spMk id="2" creationId="{0E2995C1-39E0-C9BA-B1F1-6EC3407CE8AC}"/>
          </ac:spMkLst>
        </pc:spChg>
        <pc:spChg chg="mod">
          <ac:chgData name="Lori Zinn" userId="98e00480-0b54-461e-a411-c18e83f20280" providerId="ADAL" clId="{F0A2A63B-321C-4C3D-B80B-91D35B8DB40C}" dt="2026-03-25T22:11:26.775" v="66" actId="962"/>
          <ac:spMkLst>
            <pc:docMk/>
            <pc:sldMk cId="3380842761" sldId="275"/>
            <ac:spMk id="3" creationId="{74E51A6E-7AEF-0762-406E-BDDB5E555C03}"/>
          </ac:spMkLst>
        </pc:spChg>
        <pc:spChg chg="ord">
          <ac:chgData name="Lori Zinn" userId="98e00480-0b54-461e-a411-c18e83f20280" providerId="ADAL" clId="{F0A2A63B-321C-4C3D-B80B-91D35B8DB40C}" dt="2026-03-25T21:56:13.036" v="17"/>
          <ac:spMkLst>
            <pc:docMk/>
            <pc:sldMk cId="3380842761" sldId="275"/>
            <ac:spMk id="4" creationId="{EAC1DC2A-92F7-8F1C-E1A2-E04C048F3432}"/>
          </ac:spMkLst>
        </pc:spChg>
        <pc:spChg chg="ord">
          <ac:chgData name="Lori Zinn" userId="98e00480-0b54-461e-a411-c18e83f20280" providerId="ADAL" clId="{F0A2A63B-321C-4C3D-B80B-91D35B8DB40C}" dt="2026-03-25T21:54:42.304" v="16"/>
          <ac:spMkLst>
            <pc:docMk/>
            <pc:sldMk cId="3380842761" sldId="275"/>
            <ac:spMk id="7" creationId="{5EA3D6FA-60E4-4F11-4F01-6E80E9CB588B}"/>
          </ac:spMkLst>
        </pc:spChg>
        <pc:spChg chg="mod">
          <ac:chgData name="Lori Zinn" userId="98e00480-0b54-461e-a411-c18e83f20280" providerId="ADAL" clId="{F0A2A63B-321C-4C3D-B80B-91D35B8DB40C}" dt="2026-03-25T21:10:28.571" v="7" actId="14100"/>
          <ac:spMkLst>
            <pc:docMk/>
            <pc:sldMk cId="3380842761" sldId="275"/>
            <ac:spMk id="9" creationId="{EA9AF9E4-E6F0-5234-28BC-B2FF3BB9E68F}"/>
          </ac:spMkLst>
        </pc:spChg>
      </pc:sldChg>
      <pc:sldChg chg="modSp mod">
        <pc:chgData name="Lori Zinn" userId="98e00480-0b54-461e-a411-c18e83f20280" providerId="ADAL" clId="{F0A2A63B-321C-4C3D-B80B-91D35B8DB40C}" dt="2026-03-25T22:12:26.856" v="70" actId="962"/>
        <pc:sldMkLst>
          <pc:docMk/>
          <pc:sldMk cId="2707150039" sldId="276"/>
        </pc:sldMkLst>
        <pc:spChg chg="mod">
          <ac:chgData name="Lori Zinn" userId="98e00480-0b54-461e-a411-c18e83f20280" providerId="ADAL" clId="{F0A2A63B-321C-4C3D-B80B-91D35B8DB40C}" dt="2026-03-25T22:11:36.557" v="68" actId="962"/>
          <ac:spMkLst>
            <pc:docMk/>
            <pc:sldMk cId="2707150039" sldId="276"/>
            <ac:spMk id="2" creationId="{6036AC6E-9F17-991A-4768-689DDBEDC266}"/>
          </ac:spMkLst>
        </pc:spChg>
        <pc:spChg chg="mod">
          <ac:chgData name="Lori Zinn" userId="98e00480-0b54-461e-a411-c18e83f20280" providerId="ADAL" clId="{F0A2A63B-321C-4C3D-B80B-91D35B8DB40C}" dt="2026-03-25T22:12:26.856" v="70" actId="962"/>
          <ac:spMkLst>
            <pc:docMk/>
            <pc:sldMk cId="2707150039" sldId="276"/>
            <ac:spMk id="3" creationId="{9AD3C81F-84BD-5A3F-DB7B-D0D8CE3BFDF8}"/>
          </ac:spMkLst>
        </pc:spChg>
        <pc:spChg chg="ord">
          <ac:chgData name="Lori Zinn" userId="98e00480-0b54-461e-a411-c18e83f20280" providerId="ADAL" clId="{F0A2A63B-321C-4C3D-B80B-91D35B8DB40C}" dt="2026-03-25T21:56:24.682" v="20"/>
          <ac:spMkLst>
            <pc:docMk/>
            <pc:sldMk cId="2707150039" sldId="276"/>
            <ac:spMk id="4" creationId="{FDF0D784-4236-7DB6-FA43-A94DD8DCD648}"/>
          </ac:spMkLst>
        </pc:spChg>
        <pc:spChg chg="ord">
          <ac:chgData name="Lori Zinn" userId="98e00480-0b54-461e-a411-c18e83f20280" providerId="ADAL" clId="{F0A2A63B-321C-4C3D-B80B-91D35B8DB40C}" dt="2026-03-25T21:56:22.967" v="19"/>
          <ac:spMkLst>
            <pc:docMk/>
            <pc:sldMk cId="2707150039" sldId="276"/>
            <ac:spMk id="7" creationId="{8926199A-5F3C-4971-479E-1153C63CE24B}"/>
          </ac:spMkLst>
        </pc:spChg>
      </pc:sldChg>
      <pc:sldChg chg="modSp mod">
        <pc:chgData name="Lori Zinn" userId="98e00480-0b54-461e-a411-c18e83f20280" providerId="ADAL" clId="{F0A2A63B-321C-4C3D-B80B-91D35B8DB40C}" dt="2026-03-25T22:13:44.622" v="74" actId="962"/>
        <pc:sldMkLst>
          <pc:docMk/>
          <pc:sldMk cId="780884572" sldId="277"/>
        </pc:sldMkLst>
        <pc:spChg chg="mod">
          <ac:chgData name="Lori Zinn" userId="98e00480-0b54-461e-a411-c18e83f20280" providerId="ADAL" clId="{F0A2A63B-321C-4C3D-B80B-91D35B8DB40C}" dt="2026-03-25T22:12:41.919" v="72" actId="962"/>
          <ac:spMkLst>
            <pc:docMk/>
            <pc:sldMk cId="780884572" sldId="277"/>
            <ac:spMk id="2" creationId="{0831C373-42E5-8E0C-E1BC-65D78208C56E}"/>
          </ac:spMkLst>
        </pc:spChg>
        <pc:spChg chg="mod">
          <ac:chgData name="Lori Zinn" userId="98e00480-0b54-461e-a411-c18e83f20280" providerId="ADAL" clId="{F0A2A63B-321C-4C3D-B80B-91D35B8DB40C}" dt="2026-03-25T22:13:44.622" v="74" actId="962"/>
          <ac:spMkLst>
            <pc:docMk/>
            <pc:sldMk cId="780884572" sldId="277"/>
            <ac:spMk id="3" creationId="{736BA99E-192B-3FD0-5BA5-F87E35FE2171}"/>
          </ac:spMkLst>
        </pc:spChg>
        <pc:spChg chg="ord">
          <ac:chgData name="Lori Zinn" userId="98e00480-0b54-461e-a411-c18e83f20280" providerId="ADAL" clId="{F0A2A63B-321C-4C3D-B80B-91D35B8DB40C}" dt="2026-03-25T21:59:31.158" v="32"/>
          <ac:spMkLst>
            <pc:docMk/>
            <pc:sldMk cId="780884572" sldId="277"/>
            <ac:spMk id="4" creationId="{116AA317-50D7-73B8-82D1-7ED3B6FA4E10}"/>
          </ac:spMkLst>
        </pc:spChg>
        <pc:spChg chg="ord">
          <ac:chgData name="Lori Zinn" userId="98e00480-0b54-461e-a411-c18e83f20280" providerId="ADAL" clId="{F0A2A63B-321C-4C3D-B80B-91D35B8DB40C}" dt="2026-03-25T21:59:36.531" v="33"/>
          <ac:spMkLst>
            <pc:docMk/>
            <pc:sldMk cId="780884572" sldId="277"/>
            <ac:spMk id="7" creationId="{772CB995-12BB-67B7-AAA6-C0E06B0C1584}"/>
          </ac:spMkLst>
        </pc:spChg>
      </pc:sldChg>
      <pc:sldChg chg="modSp mod">
        <pc:chgData name="Lori Zinn" userId="98e00480-0b54-461e-a411-c18e83f20280" providerId="ADAL" clId="{F0A2A63B-321C-4C3D-B80B-91D35B8DB40C}" dt="2026-03-25T22:14:18.547" v="78" actId="962"/>
        <pc:sldMkLst>
          <pc:docMk/>
          <pc:sldMk cId="3856627618" sldId="279"/>
        </pc:sldMkLst>
        <pc:spChg chg="mod">
          <ac:chgData name="Lori Zinn" userId="98e00480-0b54-461e-a411-c18e83f20280" providerId="ADAL" clId="{F0A2A63B-321C-4C3D-B80B-91D35B8DB40C}" dt="2026-03-25T22:13:55.295" v="76" actId="962"/>
          <ac:spMkLst>
            <pc:docMk/>
            <pc:sldMk cId="3856627618" sldId="279"/>
            <ac:spMk id="2" creationId="{4E0DC6D4-70D9-2792-758D-D74FDA5C96A3}"/>
          </ac:spMkLst>
        </pc:spChg>
        <pc:spChg chg="mod">
          <ac:chgData name="Lori Zinn" userId="98e00480-0b54-461e-a411-c18e83f20280" providerId="ADAL" clId="{F0A2A63B-321C-4C3D-B80B-91D35B8DB40C}" dt="2026-03-25T22:14:18.547" v="78" actId="962"/>
          <ac:spMkLst>
            <pc:docMk/>
            <pc:sldMk cId="3856627618" sldId="279"/>
            <ac:spMk id="3" creationId="{5114273A-67C0-23B6-E6E6-CB32A59DA6F5}"/>
          </ac:spMkLst>
        </pc:spChg>
        <pc:spChg chg="ord">
          <ac:chgData name="Lori Zinn" userId="98e00480-0b54-461e-a411-c18e83f20280" providerId="ADAL" clId="{F0A2A63B-321C-4C3D-B80B-91D35B8DB40C}" dt="2026-03-25T21:56:52.013" v="24"/>
          <ac:spMkLst>
            <pc:docMk/>
            <pc:sldMk cId="3856627618" sldId="279"/>
            <ac:spMk id="4" creationId="{2B1105DF-D3D0-2B6D-D314-D37414900838}"/>
          </ac:spMkLst>
        </pc:spChg>
        <pc:spChg chg="ord">
          <ac:chgData name="Lori Zinn" userId="98e00480-0b54-461e-a411-c18e83f20280" providerId="ADAL" clId="{F0A2A63B-321C-4C3D-B80B-91D35B8DB40C}" dt="2026-03-25T21:56:47.573" v="23"/>
          <ac:spMkLst>
            <pc:docMk/>
            <pc:sldMk cId="3856627618" sldId="279"/>
            <ac:spMk id="7" creationId="{FF0A787F-98AA-1E05-0668-08DD25E729F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235F9C-8223-4BF6-8E33-E1F96727F3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89C9AB-DD77-4132-AB5C-28E42DCE75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6770" y="2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8CAB154-B99E-4940-B8BB-690FE07105AB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86BA0-34F6-4E5C-AE84-E52604DAAF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A41589-7F4B-498B-AEBF-36970A576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677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BE92BA3F-8847-4D51-8B2C-28C9636B3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968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70" y="2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94830753-8535-43CB-9082-D52C8051FF44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2"/>
            <a:ext cx="5560060" cy="363670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7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18A1310-6E21-4895-8E54-DB122892A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855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534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28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16451-EAAA-346D-BFBF-839B6033C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7D1BD2-E22C-196C-B985-B0CCF9FFB7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6D2D27-9536-936F-D3FC-45EC6DFA65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C2255-B35B-B3CA-A27E-772A43610D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059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402FF-0DBB-9422-141A-3694905BD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D3A892-510B-1B0E-A626-01DCE829EE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55D9A2-124C-C7A2-3F62-DD3D242993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1A15D-2487-984E-322F-F11AF617E5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930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E42A4-BC7C-A0D3-8752-BA8FA0ED2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A47F36-EC45-ACC7-CD6F-F3BD3028D5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49EE8E-4559-8E8F-28FA-4ABD90D26F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C1B15-541C-8B19-954B-F27AB3A0B1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809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AE846-CA49-8E66-AD62-343776421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B03A1E-B209-D5BE-2CBB-7879CCD1C4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AAC406-2673-5A69-210E-223DED2312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A427B0-0A98-9C25-24FF-C682CAC21E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332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3E967-1B27-B92E-18EF-9F42FE4DB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1A17F4-79BA-6E7F-D8D4-47A06592F2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2D34A3-BB52-0706-0AC6-170658EB5A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CBCEB1-CC88-AC27-5506-5508115E2A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210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571B9-6A30-CF64-8ECC-E5482A095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547CC9-FFC1-5C15-E0BD-51AE7D5C6E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B29889-7B8E-00D6-5EB6-379DDF2D63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56FF04-F76B-137F-0EA7-B1C8466890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8A1310-6E21-4895-8E54-DB122892A8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0491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170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8B57A90-6036-4A9E-8519-E1412FFBED96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44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EFA0-C8C5-4C56-AD2A-232452A22828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89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07DE18-CAA9-40F0-A10D-3B5CB1713A48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66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1A7-C93A-431C-A2B0-1247A0096341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80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FEB6552-82DA-4755-BD90-902600EE5DC5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01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C2FF-97A3-4B64-9AD0-13F41996098F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92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3B4A-DF1F-46C1-A26D-286EDFAD977C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5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AF9F-AFF3-4A58-B667-2D979F0B6939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67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F2CA-6823-446C-BBB3-4CEA926DB9CA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19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902E76-03B4-4AEE-82C3-D41E93BA6DEF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91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D40E-F275-474D-B981-C9DE3FD619BB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24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9722E74-2721-43EA-ADF1-A22E8588E334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CC2B463-6BD5-411E-A3CA-67A9FE003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CFA729-D6D7-49A1-BFC1-2D6CAD705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166" y="2911650"/>
            <a:ext cx="2716911" cy="132883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83E6F24-3E64-4893-9F13-7BEE01C841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723899"/>
            <a:ext cx="7498616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 descr="Commissioner Seating &amp; Terms Policy &amp; Realignment of Term Expiration Dates&#10;">
            <a:extLst>
              <a:ext uri="{FF2B5EF4-FFF2-40B4-BE49-F238E27FC236}">
                <a16:creationId xmlns:a16="http://schemas.microsoft.com/office/drawing/2014/main" id="{23D56AB0-2C22-4470-8222-976B3522B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085869"/>
          </a:xfrm>
        </p:spPr>
        <p:txBody>
          <a:bodyPr>
            <a:normAutofit/>
          </a:bodyPr>
          <a:lstStyle/>
          <a:p>
            <a:br>
              <a:rPr lang="en-US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rgbClr val="FFFFFF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B964CC-2DA9-FB30-74F6-E94868A1E598}"/>
              </a:ext>
            </a:extLst>
          </p:cNvPr>
          <p:cNvSpPr txBox="1"/>
          <p:nvPr/>
        </p:nvSpPr>
        <p:spPr>
          <a:xfrm>
            <a:off x="4246851" y="1984485"/>
            <a:ext cx="7498616" cy="221599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Commissioner Seating &amp; Terms Policy &amp; Realignment of Term Expiration Dates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March 26,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C4574E-4A30-47C2-8742-5F92C764A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505095"/>
            <a:ext cx="6798608" cy="1733655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r>
              <a:rPr lang="en-US" sz="1200" dirty="0">
                <a:solidFill>
                  <a:schemeClr val="bg2"/>
                </a:solidFill>
                <a:latin typeface="Corbel Light" panose="020B0303020204020204" pitchFamily="34" charset="0"/>
              </a:rPr>
              <a:t>Tyler salcido, executive officer  </a:t>
            </a:r>
          </a:p>
          <a:p>
            <a:r>
              <a:rPr lang="en-US" sz="1200" dirty="0">
                <a:solidFill>
                  <a:schemeClr val="bg2"/>
                </a:solidFill>
                <a:latin typeface="Corbel Light" panose="020B03030202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207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99101-8838-E471-0F3C-1A96F37C1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THE “PATCHWORK” CHALLENGE&#10;">
            <a:extLst>
              <a:ext uri="{FF2B5EF4-FFF2-40B4-BE49-F238E27FC236}">
                <a16:creationId xmlns:a16="http://schemas.microsoft.com/office/drawing/2014/main" id="{176D706B-A7F8-F017-DC9D-76BCCE483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025798-91DC-6049-163E-2ADC628DC9CA}"/>
              </a:ext>
            </a:extLst>
          </p:cNvPr>
          <p:cNvSpPr txBox="1"/>
          <p:nvPr/>
        </p:nvSpPr>
        <p:spPr>
          <a:xfrm>
            <a:off x="2885073" y="887463"/>
            <a:ext cx="62936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THE “PATCHWORK” CHALLENGE</a:t>
            </a:r>
          </a:p>
        </p:txBody>
      </p:sp>
      <p:sp>
        <p:nvSpPr>
          <p:cNvPr id="3" name="Content Placeholder 2" descr="Current State:&#10;Terms currently expire in January, February, March, May &amp; November, &#10;Historical drift away from the statutory May default.&#10;The Problem:&#10;Current structure puts the Commission out of compliance with the CKH Act’s requirements for term duration and expiration,&#10;Administrative “limbo” during local reorganization cycles,&#10;Recruitment misalignment with BOS and City Councils,&#10;Year-over-year administrative burden for appointments. &#10;">
            <a:extLst>
              <a:ext uri="{FF2B5EF4-FFF2-40B4-BE49-F238E27FC236}">
                <a16:creationId xmlns:a16="http://schemas.microsoft.com/office/drawing/2014/main" id="{D795555E-5BDD-1C80-8B83-741035231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2918C-0FA2-4E5E-0FE2-33C7DD180413}"/>
              </a:ext>
            </a:extLst>
          </p:cNvPr>
          <p:cNvSpPr txBox="1"/>
          <p:nvPr/>
        </p:nvSpPr>
        <p:spPr>
          <a:xfrm>
            <a:off x="302707" y="1901263"/>
            <a:ext cx="11458378" cy="4573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Current State: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Terms currently expire in January, February, March, May &amp; November 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Historical drift away from the statutory May default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Problem: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Current structure puts the Commission out of compliance with the CKH Act’s requirements for term duration and expiration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Administrative “limbo” during local reorganization cycles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Recruitment misalignment with BOS and City Councils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Year-over-year administrative burden for appointments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21594-A362-4E7B-732D-90CF91A0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09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37C99-30AD-76B0-A7EE-42F7B31FE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STATUTORY FRAMEWORK (Gov. Code §56334)&#10;">
            <a:extLst>
              <a:ext uri="{FF2B5EF4-FFF2-40B4-BE49-F238E27FC236}">
                <a16:creationId xmlns:a16="http://schemas.microsoft.com/office/drawing/2014/main" id="{56F1759F-1028-A74C-C3B0-001B0FBC2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59750F-1B04-D60C-0C9A-15A4DACE2E59}"/>
              </a:ext>
            </a:extLst>
          </p:cNvPr>
          <p:cNvSpPr txBox="1"/>
          <p:nvPr/>
        </p:nvSpPr>
        <p:spPr>
          <a:xfrm>
            <a:off x="1810489" y="887463"/>
            <a:ext cx="84428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STATUTORY FRAMEWORK (Gov. Code §56334)</a:t>
            </a:r>
          </a:p>
        </p:txBody>
      </p:sp>
      <p:sp>
        <p:nvSpPr>
          <p:cNvPr id="3" name="Content Placeholder 2" descr="The Literal Mandate:&#10;4-Year Terms: Required duration for all members,&#10;Uniform Date: The Commission has the power to set an alternate date (January 1) to replace the May default.&#10;The “Fix-It” Clause:&#10;“The length of term of office shall not be extended more than once”,&#10;This provides the legal mechanism to bridge our current dates to the new uniform cycle.&#10;">
            <a:extLst>
              <a:ext uri="{FF2B5EF4-FFF2-40B4-BE49-F238E27FC236}">
                <a16:creationId xmlns:a16="http://schemas.microsoft.com/office/drawing/2014/main" id="{3F9DA9CE-E980-5A22-4F0D-CDDDA0523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C31129-C70B-3C33-3510-58DD6C627954}"/>
              </a:ext>
            </a:extLst>
          </p:cNvPr>
          <p:cNvSpPr txBox="1"/>
          <p:nvPr/>
        </p:nvSpPr>
        <p:spPr>
          <a:xfrm>
            <a:off x="366810" y="1901263"/>
            <a:ext cx="1145837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Literal Mandate: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4-Year Terms: Required duration for all members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Uniform Date: The Commission has the power to set an alternate date (January 1) to replace the May default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“Fix-It” Clause: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“The length of term of office shall not be extended more than once”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This provides the legal mechanism to bridge our current dates to the new uniform cycle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38B57-BEAB-23AB-16A5-99C8643AB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56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B0A2D-A064-BDAB-A80C-ABCFF6BCC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PROTECTING INSTITUTIONAL MEMORY&#10;">
            <a:extLst>
              <a:ext uri="{FF2B5EF4-FFF2-40B4-BE49-F238E27FC236}">
                <a16:creationId xmlns:a16="http://schemas.microsoft.com/office/drawing/2014/main" id="{0E2995C1-39E0-C9BA-B1F1-6EC3407CE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C1DC2A-92F7-8F1C-E1A2-E04C048F3432}"/>
              </a:ext>
            </a:extLst>
          </p:cNvPr>
          <p:cNvSpPr txBox="1"/>
          <p:nvPr/>
        </p:nvSpPr>
        <p:spPr>
          <a:xfrm>
            <a:off x="2279629" y="887463"/>
            <a:ext cx="7504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PROTECTING INSTITUTIONAL MEMORY</a:t>
            </a:r>
          </a:p>
        </p:txBody>
      </p:sp>
      <p:sp>
        <p:nvSpPr>
          <p:cNvPr id="3" name="Content Placeholder 2" descr="The Why: &#10;A staggered commission ensures experienced voices remain at the table,&#10;Prevents “brain drain” during major election or reorganization cycles.&#10;The Strategy:&#10;Move from an annual “rolling” turnover to clean, two-year stagger,&#10;Ensures a stable core of knowledge is always present to mentor new appointees.&#10;">
            <a:extLst>
              <a:ext uri="{FF2B5EF4-FFF2-40B4-BE49-F238E27FC236}">
                <a16:creationId xmlns:a16="http://schemas.microsoft.com/office/drawing/2014/main" id="{74E51A6E-7AEF-0762-406E-BDDB5E555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9AF9E4-E6F0-5234-28BC-B2FF3BB9E68F}"/>
              </a:ext>
            </a:extLst>
          </p:cNvPr>
          <p:cNvSpPr txBox="1"/>
          <p:nvPr/>
        </p:nvSpPr>
        <p:spPr>
          <a:xfrm>
            <a:off x="439239" y="1792621"/>
            <a:ext cx="11458378" cy="5853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Why: </a:t>
            </a:r>
            <a:endParaRPr lang="en-US" sz="30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 staggered commission ensures experienced voices remain at the table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Prevents “brain drain” during major election or reorganization cycles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Strategy: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Move from an annual “rolling” turnover to clean, two-year stagger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Ensures a stable core of knowledge is always present to mentor new appointees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endParaRPr lang="en-US" sz="30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3D6FA-60E4-4F11-4F01-6E80E9CB5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84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D6E61-2A70-0AAE-8C6B-92BACCE81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THE “VACANCY RULE” SAFEGUARD&#10;">
            <a:extLst>
              <a:ext uri="{FF2B5EF4-FFF2-40B4-BE49-F238E27FC236}">
                <a16:creationId xmlns:a16="http://schemas.microsoft.com/office/drawing/2014/main" id="{6036AC6E-9F17-991A-4768-689DDBEDC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F0D784-4236-7DB6-FA43-A94DD8DCD648}"/>
              </a:ext>
            </a:extLst>
          </p:cNvPr>
          <p:cNvSpPr txBox="1"/>
          <p:nvPr/>
        </p:nvSpPr>
        <p:spPr>
          <a:xfrm>
            <a:off x="2680695" y="887463"/>
            <a:ext cx="67024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THE “VACANCY RULE” SAFEGUARD</a:t>
            </a:r>
          </a:p>
        </p:txBody>
      </p:sp>
      <p:sp>
        <p:nvSpPr>
          <p:cNvPr id="3" name="Content Placeholder 2" descr="The Rule:  Any vacancy must be filled for the unexpired term only.&#10;The Benefit: &#10;Prevents “resetting” the 4-year clock,&#10;Keeps the 2028/2030 rotation fixed and predictable,&#10;Ensures individual turnover doesn’t break the Commission’s balance.&#10;">
            <a:extLst>
              <a:ext uri="{FF2B5EF4-FFF2-40B4-BE49-F238E27FC236}">
                <a16:creationId xmlns:a16="http://schemas.microsoft.com/office/drawing/2014/main" id="{9AD3C81F-84BD-5A3F-DB7B-D0D8CE3BF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23A3A2-889C-5337-8D79-6B8EB34EFE31}"/>
              </a:ext>
            </a:extLst>
          </p:cNvPr>
          <p:cNvSpPr txBox="1"/>
          <p:nvPr/>
        </p:nvSpPr>
        <p:spPr>
          <a:xfrm>
            <a:off x="366810" y="1901263"/>
            <a:ext cx="11458378" cy="5213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Rule: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 Any vacancy must be filled for the unexpired term only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Benefit: 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Prevents “resetting” the 4-year clock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Keeps the 2028/2030 rotation fixed and predictable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Ensures individual turnover doesn’t break the Commission’s balance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6199A-5F3C-4971-479E-1153C63CE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15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5AE19-FFF2-DE13-4339-0CC530077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PROPOSED UNIFORM ROSTER&#10;">
            <a:extLst>
              <a:ext uri="{FF2B5EF4-FFF2-40B4-BE49-F238E27FC236}">
                <a16:creationId xmlns:a16="http://schemas.microsoft.com/office/drawing/2014/main" id="{0831C373-42E5-8E0C-E1BC-65D78208C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AA317-50D7-73B8-82D1-7ED3B6FA4E10}"/>
              </a:ext>
            </a:extLst>
          </p:cNvPr>
          <p:cNvSpPr txBox="1"/>
          <p:nvPr/>
        </p:nvSpPr>
        <p:spPr>
          <a:xfrm>
            <a:off x="3182970" y="887463"/>
            <a:ext cx="5697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PROPOSED UNIFORM ROSTER</a:t>
            </a:r>
          </a:p>
        </p:txBody>
      </p:sp>
      <p:sp>
        <p:nvSpPr>
          <p:cNvPr id="3" name="Content Placeholder 2" descr="Group A (Expiring Jan 1, 2028):&#10;Jesus Escobar (County), Robert Amparano (City), David Salgado (Public).&#10;Group B (Expiring Jan 1, 2030):&#10;John Hawk (County), Michael Luellen (City),&#10;Alternates: Peggy Price (County), Sylvia Marroquin (City), Trevor Tagg (Public).&#10;Note: All future appointments return to a standard 4-year cycle.&#10;">
            <a:extLst>
              <a:ext uri="{FF2B5EF4-FFF2-40B4-BE49-F238E27FC236}">
                <a16:creationId xmlns:a16="http://schemas.microsoft.com/office/drawing/2014/main" id="{736BA99E-192B-3FD0-5BA5-F87E35FE2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C3121E-6606-EC17-DB87-0E09092F6B9B}"/>
              </a:ext>
            </a:extLst>
          </p:cNvPr>
          <p:cNvSpPr txBox="1"/>
          <p:nvPr/>
        </p:nvSpPr>
        <p:spPr>
          <a:xfrm>
            <a:off x="366810" y="1901263"/>
            <a:ext cx="11458378" cy="5706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Group A (Expiring Jan 1, 2028):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Jesus Escobar (County), Robert Amparano (City), David Salgado (Public)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Group B (Expiring Jan 1, 2030):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John Hawk (County), Michael Luellen (City)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Alternates: Peggy Price (County), Sylvia Marroquin (City), Trevor Tagg (Public)</a:t>
            </a:r>
          </a:p>
          <a:p>
            <a:pPr>
              <a:spcBef>
                <a:spcPct val="20000"/>
              </a:spcBef>
              <a:defRPr/>
            </a:pP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Note: All future appointments return to a standard 4-year cycle</a:t>
            </a:r>
          </a:p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CB995-12BB-67B7-AAA6-C0E06B0C1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88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C73C3-05CB-EF9B-35C7-783CD736E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POLICY HIGHLIGHTS&#10;">
            <a:extLst>
              <a:ext uri="{FF2B5EF4-FFF2-40B4-BE49-F238E27FC236}">
                <a16:creationId xmlns:a16="http://schemas.microsoft.com/office/drawing/2014/main" id="{4E0DC6D4-70D9-2792-758D-D74FDA5C9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1105DF-D3D0-2B6D-D314-D37414900838}"/>
              </a:ext>
            </a:extLst>
          </p:cNvPr>
          <p:cNvSpPr txBox="1"/>
          <p:nvPr/>
        </p:nvSpPr>
        <p:spPr>
          <a:xfrm>
            <a:off x="4011145" y="887463"/>
            <a:ext cx="40414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POLICY HIGHLIGHTS</a:t>
            </a:r>
          </a:p>
        </p:txBody>
      </p:sp>
      <p:sp>
        <p:nvSpPr>
          <p:cNvPr id="3" name="Content Placeholder 2" descr="Unified Process: Sets the rules for appointments and expirations in one permanent document.&#10;Local Alignment: Codifies January 1st as the standard.&#10;Advanced Notice: Mandates a 60-day notification to appointing bodies to ensure ICLAFCo recruitment is a priority.&#10;">
            <a:extLst>
              <a:ext uri="{FF2B5EF4-FFF2-40B4-BE49-F238E27FC236}">
                <a16:creationId xmlns:a16="http://schemas.microsoft.com/office/drawing/2014/main" id="{5114273A-67C0-23B6-E6E6-CB32A59DA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315096-97B2-118C-82FB-299FE2693DF4}"/>
              </a:ext>
            </a:extLst>
          </p:cNvPr>
          <p:cNvSpPr txBox="1"/>
          <p:nvPr/>
        </p:nvSpPr>
        <p:spPr>
          <a:xfrm>
            <a:off x="366810" y="1901263"/>
            <a:ext cx="11458378" cy="3933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Unified Process: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Sets the rules for appointments and expirations in one permanent document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Local Alignment: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Codifies January 1</a:t>
            </a:r>
            <a:r>
              <a:rPr lang="en-US" sz="3200" baseline="30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st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 as the standard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Advanced Notice: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Mandates a 60-day notification to appointing bodies to ensure ICLAFCo recruitment is a priority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0A787F-98AA-1E05-0668-08DD25E72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62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14ED1-1A50-D00E-B9DB-6A88CF49C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OPTIONS &amp; RECOMMENDATION&#10;">
            <a:extLst>
              <a:ext uri="{FF2B5EF4-FFF2-40B4-BE49-F238E27FC236}">
                <a16:creationId xmlns:a16="http://schemas.microsoft.com/office/drawing/2014/main" id="{6695B56E-3768-36F1-8264-41E9FD6CF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4C18F4-8B2D-B07B-763A-C2DFFB7E388C}"/>
              </a:ext>
            </a:extLst>
          </p:cNvPr>
          <p:cNvSpPr txBox="1"/>
          <p:nvPr/>
        </p:nvSpPr>
        <p:spPr>
          <a:xfrm>
            <a:off x="2936141" y="887463"/>
            <a:ext cx="61915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OPTIONS &amp; RECOMMENDATION</a:t>
            </a:r>
          </a:p>
        </p:txBody>
      </p:sp>
      <p:sp>
        <p:nvSpPr>
          <p:cNvPr id="3" name="Content Placeholder 2" descr="Options: Adopt, Revise, or Decline the Policy.&#10;Recommendation:&#10;Approve and adopt the Commissioner Seating and Terms Policy as presented.&#10;">
            <a:extLst>
              <a:ext uri="{FF2B5EF4-FFF2-40B4-BE49-F238E27FC236}">
                <a16:creationId xmlns:a16="http://schemas.microsoft.com/office/drawing/2014/main" id="{970CB994-6E43-C991-E432-EFA454E90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660ADC-C80B-7E6A-065C-0EEF692EBA3C}"/>
              </a:ext>
            </a:extLst>
          </p:cNvPr>
          <p:cNvSpPr txBox="1"/>
          <p:nvPr/>
        </p:nvSpPr>
        <p:spPr>
          <a:xfrm>
            <a:off x="484505" y="1901263"/>
            <a:ext cx="11458378" cy="344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Options: Adopt, Revise, or Decline the Policy.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Recommendation: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Approve </a:t>
            </a:r>
            <a:r>
              <a:rPr lang="en-US" sz="3200" dirty="0">
                <a:solidFill>
                  <a:srgbClr val="4472C4">
                    <a:lumMod val="75000"/>
                  </a:srgbClr>
                </a:solidFill>
                <a:latin typeface="Calibri"/>
              </a:rPr>
              <a:t>and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adopt the </a:t>
            </a:r>
            <a:r>
              <a:rPr lang="en-US" sz="3200" dirty="0">
                <a:solidFill>
                  <a:srgbClr val="4472C4">
                    <a:lumMod val="75000"/>
                  </a:srgbClr>
                </a:solidFill>
                <a:latin typeface="Calibri"/>
              </a:rPr>
              <a:t>Commissioner Seating and Terms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Policy as presented</a:t>
            </a:r>
          </a:p>
          <a:p>
            <a:pPr marR="0" lvl="2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49A24-64B9-D192-4A8D-D183F184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27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9F300A-F087-4D4D-B395-E9628BAC573C}"/>
              </a:ext>
            </a:extLst>
          </p:cNvPr>
          <p:cNvSpPr txBox="1"/>
          <p:nvPr/>
        </p:nvSpPr>
        <p:spPr>
          <a:xfrm>
            <a:off x="3438836" y="1082180"/>
            <a:ext cx="5012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Questions or Comments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0C29E6-4867-40AF-9007-664CC4E9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58469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13103</TotalTime>
  <Words>442</Words>
  <Application>Microsoft Office PowerPoint</Application>
  <PresentationFormat>Widescreen</PresentationFormat>
  <Paragraphs>85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Corbel Light</vt:lpstr>
      <vt:lpstr>Courier New</vt:lpstr>
      <vt:lpstr>franklin-gothic-urw</vt:lpstr>
      <vt:lpstr>Gill Sans MT</vt:lpstr>
      <vt:lpstr>Wingdings</vt:lpstr>
      <vt:lpstr>Wingdings 2</vt:lpstr>
      <vt:lpstr>Dividend</vt:lpstr>
      <vt:lpstr>  </vt:lpstr>
      <vt:lpstr> </vt:lpstr>
      <vt:lpstr> </vt:lpstr>
      <vt:lpstr> </vt:lpstr>
      <vt:lpstr> </vt:lpstr>
      <vt:lpstr> </vt:lpstr>
      <vt:lpstr> 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LAFCO 101</dc:title>
  <dc:creator>paula</dc:creator>
  <cp:lastModifiedBy>Lori Zinn</cp:lastModifiedBy>
  <cp:revision>114</cp:revision>
  <cp:lastPrinted>2025-05-21T20:45:35Z</cp:lastPrinted>
  <dcterms:created xsi:type="dcterms:W3CDTF">2021-03-03T06:14:49Z</dcterms:created>
  <dcterms:modified xsi:type="dcterms:W3CDTF">2026-03-25T22:14:48Z</dcterms:modified>
</cp:coreProperties>
</file>