
<file path=[Content_Types].xml><?xml version="1.0" encoding="utf-8"?>
<Types xmlns="http://schemas.openxmlformats.org/package/2006/content-types"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0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8" r:id="rId6"/>
    <p:sldId id="269" r:id="rId7"/>
    <p:sldId id="271" r:id="rId8"/>
    <p:sldId id="272" r:id="rId9"/>
    <p:sldId id="263" r:id="rId10"/>
  </p:sldIdLst>
  <p:sldSz cx="12192000" cy="6858000"/>
  <p:notesSz cx="9236075" cy="6950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1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7" autoAdjust="0"/>
    <p:restoredTop sz="64368" autoAdjust="0"/>
  </p:normalViewPr>
  <p:slideViewPr>
    <p:cSldViewPr snapToGrid="0">
      <p:cViewPr varScale="1">
        <p:scale>
          <a:sx n="98" d="100"/>
          <a:sy n="98" d="100"/>
        </p:scale>
        <p:origin x="48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yler Salcido" userId="a5926d2a-190c-4370-ae8b-212e45236d34" providerId="ADAL" clId="{2A2E82B8-9EB8-4CE8-9404-EB12F4077598}"/>
    <pc:docChg chg="undo custSel addSld delSld modSld">
      <pc:chgData name="Tyler Salcido" userId="a5926d2a-190c-4370-ae8b-212e45236d34" providerId="ADAL" clId="{2A2E82B8-9EB8-4CE8-9404-EB12F4077598}" dt="2025-05-15T21:52:14.197" v="2994" actId="478"/>
      <pc:docMkLst>
        <pc:docMk/>
      </pc:docMkLst>
      <pc:sldChg chg="modSp mod">
        <pc:chgData name="Tyler Salcido" userId="a5926d2a-190c-4370-ae8b-212e45236d34" providerId="ADAL" clId="{2A2E82B8-9EB8-4CE8-9404-EB12F4077598}" dt="2025-05-15T21:10:05.955" v="67" actId="20577"/>
        <pc:sldMkLst>
          <pc:docMk/>
          <pc:sldMk cId="4202077466" sldId="256"/>
        </pc:sldMkLst>
        <pc:spChg chg="mod">
          <ac:chgData name="Tyler Salcido" userId="a5926d2a-190c-4370-ae8b-212e45236d34" providerId="ADAL" clId="{2A2E82B8-9EB8-4CE8-9404-EB12F4077598}" dt="2025-05-15T21:10:05.955" v="67" actId="20577"/>
          <ac:spMkLst>
            <pc:docMk/>
            <pc:sldMk cId="4202077466" sldId="256"/>
            <ac:spMk id="4" creationId="{56B964CC-2DA9-FB30-74F6-E94868A1E598}"/>
          </ac:spMkLst>
        </pc:spChg>
      </pc:sldChg>
      <pc:sldChg chg="delSp modSp mod">
        <pc:chgData name="Tyler Salcido" userId="a5926d2a-190c-4370-ae8b-212e45236d34" providerId="ADAL" clId="{2A2E82B8-9EB8-4CE8-9404-EB12F4077598}" dt="2025-05-15T21:15:21.123" v="430" actId="20577"/>
        <pc:sldMkLst>
          <pc:docMk/>
          <pc:sldMk cId="1858653390" sldId="257"/>
        </pc:sldMkLst>
        <pc:spChg chg="mod">
          <ac:chgData name="Tyler Salcido" userId="a5926d2a-190c-4370-ae8b-212e45236d34" providerId="ADAL" clId="{2A2E82B8-9EB8-4CE8-9404-EB12F4077598}" dt="2025-05-15T21:11:19.416" v="124" actId="1076"/>
          <ac:spMkLst>
            <pc:docMk/>
            <pc:sldMk cId="1858653390" sldId="257"/>
            <ac:spMk id="4" creationId="{8D939C29-6C0B-487C-5602-89665D41A182}"/>
          </ac:spMkLst>
        </pc:spChg>
        <pc:spChg chg="mod">
          <ac:chgData name="Tyler Salcido" userId="a5926d2a-190c-4370-ae8b-212e45236d34" providerId="ADAL" clId="{2A2E82B8-9EB8-4CE8-9404-EB12F4077598}" dt="2025-05-15T21:15:21.123" v="430" actId="20577"/>
          <ac:spMkLst>
            <pc:docMk/>
            <pc:sldMk cId="1858653390" sldId="257"/>
            <ac:spMk id="9" creationId="{1AF8B23F-AE9C-327F-6992-A249B28860D2}"/>
          </ac:spMkLst>
        </pc:spChg>
        <pc:picChg chg="del">
          <ac:chgData name="Tyler Salcido" userId="a5926d2a-190c-4370-ae8b-212e45236d34" providerId="ADAL" clId="{2A2E82B8-9EB8-4CE8-9404-EB12F4077598}" dt="2025-05-15T21:10:19.442" v="68" actId="478"/>
          <ac:picMkLst>
            <pc:docMk/>
            <pc:sldMk cId="1858653390" sldId="257"/>
            <ac:picMk id="5" creationId="{D3F7439D-172F-8AAA-9591-C9FC92E172A8}"/>
          </ac:picMkLst>
        </pc:picChg>
      </pc:sldChg>
      <pc:sldChg chg="delSp mod">
        <pc:chgData name="Tyler Salcido" userId="a5926d2a-190c-4370-ae8b-212e45236d34" providerId="ADAL" clId="{2A2E82B8-9EB8-4CE8-9404-EB12F4077598}" dt="2025-05-15T21:52:14.197" v="2994" actId="478"/>
        <pc:sldMkLst>
          <pc:docMk/>
          <pc:sldMk cId="1097584696" sldId="263"/>
        </pc:sldMkLst>
        <pc:picChg chg="del">
          <ac:chgData name="Tyler Salcido" userId="a5926d2a-190c-4370-ae8b-212e45236d34" providerId="ADAL" clId="{2A2E82B8-9EB8-4CE8-9404-EB12F4077598}" dt="2025-05-15T21:52:14.197" v="2994" actId="478"/>
          <ac:picMkLst>
            <pc:docMk/>
            <pc:sldMk cId="1097584696" sldId="263"/>
            <ac:picMk id="4" creationId="{6CCB9E56-D0DC-2F82-C39F-CC287BF154E3}"/>
          </ac:picMkLst>
        </pc:picChg>
      </pc:sldChg>
      <pc:sldChg chg="delSp modSp mod">
        <pc:chgData name="Tyler Salcido" userId="a5926d2a-190c-4370-ae8b-212e45236d34" providerId="ADAL" clId="{2A2E82B8-9EB8-4CE8-9404-EB12F4077598}" dt="2025-05-15T21:19:30.356" v="806" actId="20577"/>
        <pc:sldMkLst>
          <pc:docMk/>
          <pc:sldMk cId="2212096303" sldId="265"/>
        </pc:sldMkLst>
        <pc:spChg chg="mod">
          <ac:chgData name="Tyler Salcido" userId="a5926d2a-190c-4370-ae8b-212e45236d34" providerId="ADAL" clId="{2A2E82B8-9EB8-4CE8-9404-EB12F4077598}" dt="2025-05-15T21:16:26.867" v="503" actId="20577"/>
          <ac:spMkLst>
            <pc:docMk/>
            <pc:sldMk cId="2212096303" sldId="265"/>
            <ac:spMk id="4" creationId="{51025798-91DC-6049-163E-2ADC628DC9CA}"/>
          </ac:spMkLst>
        </pc:spChg>
        <pc:spChg chg="mod">
          <ac:chgData name="Tyler Salcido" userId="a5926d2a-190c-4370-ae8b-212e45236d34" providerId="ADAL" clId="{2A2E82B8-9EB8-4CE8-9404-EB12F4077598}" dt="2025-05-15T21:19:30.356" v="806" actId="20577"/>
          <ac:spMkLst>
            <pc:docMk/>
            <pc:sldMk cId="2212096303" sldId="265"/>
            <ac:spMk id="9" creationId="{3672918C-0FA2-4E5E-0FE2-33C7DD180413}"/>
          </ac:spMkLst>
        </pc:spChg>
        <pc:picChg chg="del">
          <ac:chgData name="Tyler Salcido" userId="a5926d2a-190c-4370-ae8b-212e45236d34" providerId="ADAL" clId="{2A2E82B8-9EB8-4CE8-9404-EB12F4077598}" dt="2025-05-15T21:15:32.449" v="431" actId="478"/>
          <ac:picMkLst>
            <pc:docMk/>
            <pc:sldMk cId="2212096303" sldId="265"/>
            <ac:picMk id="5" creationId="{271864A4-A8FD-9A8F-E6A7-1AF6AE49440B}"/>
          </ac:picMkLst>
        </pc:picChg>
      </pc:sldChg>
      <pc:sldChg chg="delSp modSp mod">
        <pc:chgData name="Tyler Salcido" userId="a5926d2a-190c-4370-ae8b-212e45236d34" providerId="ADAL" clId="{2A2E82B8-9EB8-4CE8-9404-EB12F4077598}" dt="2025-05-15T21:37:06.104" v="1179" actId="20577"/>
        <pc:sldMkLst>
          <pc:docMk/>
          <pc:sldMk cId="584424784" sldId="266"/>
        </pc:sldMkLst>
        <pc:spChg chg="mod">
          <ac:chgData name="Tyler Salcido" userId="a5926d2a-190c-4370-ae8b-212e45236d34" providerId="ADAL" clId="{2A2E82B8-9EB8-4CE8-9404-EB12F4077598}" dt="2025-05-15T21:21:02.332" v="859" actId="20577"/>
          <ac:spMkLst>
            <pc:docMk/>
            <pc:sldMk cId="584424784" sldId="266"/>
            <ac:spMk id="3" creationId="{419C53C7-C965-703D-1A94-0273B1F47ADC}"/>
          </ac:spMkLst>
        </pc:spChg>
        <pc:spChg chg="mod">
          <ac:chgData name="Tyler Salcido" userId="a5926d2a-190c-4370-ae8b-212e45236d34" providerId="ADAL" clId="{2A2E82B8-9EB8-4CE8-9404-EB12F4077598}" dt="2025-05-15T21:20:38.569" v="858" actId="20577"/>
          <ac:spMkLst>
            <pc:docMk/>
            <pc:sldMk cId="584424784" sldId="266"/>
            <ac:spMk id="4" creationId="{3B9B0702-F786-DBF1-8462-73AAE36E53E8}"/>
          </ac:spMkLst>
        </pc:spChg>
        <pc:spChg chg="mod ord">
          <ac:chgData name="Tyler Salcido" userId="a5926d2a-190c-4370-ae8b-212e45236d34" providerId="ADAL" clId="{2A2E82B8-9EB8-4CE8-9404-EB12F4077598}" dt="2025-05-15T21:37:06.104" v="1179" actId="20577"/>
          <ac:spMkLst>
            <pc:docMk/>
            <pc:sldMk cId="584424784" sldId="266"/>
            <ac:spMk id="9" creationId="{CFEA33CC-9B6E-A8F4-3998-1A8A06E8CE9A}"/>
          </ac:spMkLst>
        </pc:spChg>
        <pc:picChg chg="del">
          <ac:chgData name="Tyler Salcido" userId="a5926d2a-190c-4370-ae8b-212e45236d34" providerId="ADAL" clId="{2A2E82B8-9EB8-4CE8-9404-EB12F4077598}" dt="2025-05-15T21:19:57.536" v="810" actId="478"/>
          <ac:picMkLst>
            <pc:docMk/>
            <pc:sldMk cId="584424784" sldId="266"/>
            <ac:picMk id="10" creationId="{FE16A29B-4703-8839-70D5-7EF147A5E3FB}"/>
          </ac:picMkLst>
        </pc:picChg>
      </pc:sldChg>
      <pc:sldChg chg="delSp modSp mod">
        <pc:chgData name="Tyler Salcido" userId="a5926d2a-190c-4370-ae8b-212e45236d34" providerId="ADAL" clId="{2A2E82B8-9EB8-4CE8-9404-EB12F4077598}" dt="2025-05-15T21:41:54.942" v="1805" actId="20577"/>
        <pc:sldMkLst>
          <pc:docMk/>
          <pc:sldMk cId="3034314765" sldId="268"/>
        </pc:sldMkLst>
        <pc:spChg chg="mod">
          <ac:chgData name="Tyler Salcido" userId="a5926d2a-190c-4370-ae8b-212e45236d34" providerId="ADAL" clId="{2A2E82B8-9EB8-4CE8-9404-EB12F4077598}" dt="2025-05-15T21:38:16.800" v="1332" actId="20577"/>
          <ac:spMkLst>
            <pc:docMk/>
            <pc:sldMk cId="3034314765" sldId="268"/>
            <ac:spMk id="4" creationId="{0F3CF308-CFFD-1E07-1F06-F9D4D2F00331}"/>
          </ac:spMkLst>
        </pc:spChg>
        <pc:spChg chg="mod">
          <ac:chgData name="Tyler Salcido" userId="a5926d2a-190c-4370-ae8b-212e45236d34" providerId="ADAL" clId="{2A2E82B8-9EB8-4CE8-9404-EB12F4077598}" dt="2025-05-15T21:41:54.942" v="1805" actId="20577"/>
          <ac:spMkLst>
            <pc:docMk/>
            <pc:sldMk cId="3034314765" sldId="268"/>
            <ac:spMk id="9" creationId="{AD45F6E0-1A11-B64B-E923-005EE11303E9}"/>
          </ac:spMkLst>
        </pc:spChg>
        <pc:picChg chg="del mod">
          <ac:chgData name="Tyler Salcido" userId="a5926d2a-190c-4370-ae8b-212e45236d34" providerId="ADAL" clId="{2A2E82B8-9EB8-4CE8-9404-EB12F4077598}" dt="2025-05-15T21:37:43.639" v="1289" actId="478"/>
          <ac:picMkLst>
            <pc:docMk/>
            <pc:sldMk cId="3034314765" sldId="268"/>
            <ac:picMk id="5" creationId="{DADE2CD4-504C-9AF6-372B-CD402C3B608B}"/>
          </ac:picMkLst>
        </pc:picChg>
        <pc:picChg chg="del">
          <ac:chgData name="Tyler Salcido" userId="a5926d2a-190c-4370-ae8b-212e45236d34" providerId="ADAL" clId="{2A2E82B8-9EB8-4CE8-9404-EB12F4077598}" dt="2025-05-15T21:37:42.159" v="1287" actId="478"/>
          <ac:picMkLst>
            <pc:docMk/>
            <pc:sldMk cId="3034314765" sldId="268"/>
            <ac:picMk id="6" creationId="{41EC2514-CE27-0FAF-C058-E2E3CCBB7BFD}"/>
          </ac:picMkLst>
        </pc:picChg>
      </pc:sldChg>
      <pc:sldChg chg="delSp modSp mod">
        <pc:chgData name="Tyler Salcido" userId="a5926d2a-190c-4370-ae8b-212e45236d34" providerId="ADAL" clId="{2A2E82B8-9EB8-4CE8-9404-EB12F4077598}" dt="2025-05-15T21:44:24.422" v="2204" actId="20577"/>
        <pc:sldMkLst>
          <pc:docMk/>
          <pc:sldMk cId="3824045316" sldId="269"/>
        </pc:sldMkLst>
        <pc:spChg chg="mod">
          <ac:chgData name="Tyler Salcido" userId="a5926d2a-190c-4370-ae8b-212e45236d34" providerId="ADAL" clId="{2A2E82B8-9EB8-4CE8-9404-EB12F4077598}" dt="2025-05-15T21:43:12.983" v="2059" actId="20577"/>
          <ac:spMkLst>
            <pc:docMk/>
            <pc:sldMk cId="3824045316" sldId="269"/>
            <ac:spMk id="4" creationId="{59D38106-6AE7-4E0D-95C1-BD287EF5BD39}"/>
          </ac:spMkLst>
        </pc:spChg>
        <pc:spChg chg="mod">
          <ac:chgData name="Tyler Salcido" userId="a5926d2a-190c-4370-ae8b-212e45236d34" providerId="ADAL" clId="{2A2E82B8-9EB8-4CE8-9404-EB12F4077598}" dt="2025-05-15T21:44:24.422" v="2204" actId="20577"/>
          <ac:spMkLst>
            <pc:docMk/>
            <pc:sldMk cId="3824045316" sldId="269"/>
            <ac:spMk id="9" creationId="{228CA0E2-2FAE-0CB9-C21E-C8FC3414879A}"/>
          </ac:spMkLst>
        </pc:spChg>
        <pc:picChg chg="del">
          <ac:chgData name="Tyler Salcido" userId="a5926d2a-190c-4370-ae8b-212e45236d34" providerId="ADAL" clId="{2A2E82B8-9EB8-4CE8-9404-EB12F4077598}" dt="2025-05-15T21:42:32.315" v="1975" actId="478"/>
          <ac:picMkLst>
            <pc:docMk/>
            <pc:sldMk cId="3824045316" sldId="269"/>
            <ac:picMk id="5" creationId="{44D26AB9-46AD-C1B7-1E53-FEE22E70516F}"/>
          </ac:picMkLst>
        </pc:picChg>
      </pc:sldChg>
      <pc:sldChg chg="del">
        <pc:chgData name="Tyler Salcido" userId="a5926d2a-190c-4370-ae8b-212e45236d34" providerId="ADAL" clId="{2A2E82B8-9EB8-4CE8-9404-EB12F4077598}" dt="2025-05-15T21:44:42.040" v="2205" actId="2696"/>
        <pc:sldMkLst>
          <pc:docMk/>
          <pc:sldMk cId="2763008100" sldId="270"/>
        </pc:sldMkLst>
      </pc:sldChg>
      <pc:sldChg chg="delSp modSp mod">
        <pc:chgData name="Tyler Salcido" userId="a5926d2a-190c-4370-ae8b-212e45236d34" providerId="ADAL" clId="{2A2E82B8-9EB8-4CE8-9404-EB12F4077598}" dt="2025-05-15T21:47:20.878" v="2567" actId="20577"/>
        <pc:sldMkLst>
          <pc:docMk/>
          <pc:sldMk cId="542279618" sldId="271"/>
        </pc:sldMkLst>
        <pc:spChg chg="mod">
          <ac:chgData name="Tyler Salcido" userId="a5926d2a-190c-4370-ae8b-212e45236d34" providerId="ADAL" clId="{2A2E82B8-9EB8-4CE8-9404-EB12F4077598}" dt="2025-05-15T21:45:05.579" v="2255" actId="20577"/>
          <ac:spMkLst>
            <pc:docMk/>
            <pc:sldMk cId="542279618" sldId="271"/>
            <ac:spMk id="4" creationId="{654C18F4-8B2D-B07B-763A-C2DFFB7E388C}"/>
          </ac:spMkLst>
        </pc:spChg>
        <pc:spChg chg="mod">
          <ac:chgData name="Tyler Salcido" userId="a5926d2a-190c-4370-ae8b-212e45236d34" providerId="ADAL" clId="{2A2E82B8-9EB8-4CE8-9404-EB12F4077598}" dt="2025-05-15T21:47:20.878" v="2567" actId="20577"/>
          <ac:spMkLst>
            <pc:docMk/>
            <pc:sldMk cId="542279618" sldId="271"/>
            <ac:spMk id="9" creationId="{E3660ADC-C80B-7E6A-065C-0EEF692EBA3C}"/>
          </ac:spMkLst>
        </pc:spChg>
        <pc:picChg chg="del">
          <ac:chgData name="Tyler Salcido" userId="a5926d2a-190c-4370-ae8b-212e45236d34" providerId="ADAL" clId="{2A2E82B8-9EB8-4CE8-9404-EB12F4077598}" dt="2025-05-15T21:44:47.735" v="2206" actId="478"/>
          <ac:picMkLst>
            <pc:docMk/>
            <pc:sldMk cId="542279618" sldId="271"/>
            <ac:picMk id="5" creationId="{C8D7EA8D-3BD4-7882-F0D7-4A688BC9056F}"/>
          </ac:picMkLst>
        </pc:picChg>
      </pc:sldChg>
      <pc:sldChg chg="modSp add mod">
        <pc:chgData name="Tyler Salcido" userId="a5926d2a-190c-4370-ae8b-212e45236d34" providerId="ADAL" clId="{2A2E82B8-9EB8-4CE8-9404-EB12F4077598}" dt="2025-05-15T21:50:24.833" v="2993" actId="20577"/>
        <pc:sldMkLst>
          <pc:docMk/>
          <pc:sldMk cId="398175141" sldId="272"/>
        </pc:sldMkLst>
        <pc:spChg chg="mod">
          <ac:chgData name="Tyler Salcido" userId="a5926d2a-190c-4370-ae8b-212e45236d34" providerId="ADAL" clId="{2A2E82B8-9EB8-4CE8-9404-EB12F4077598}" dt="2025-05-15T21:48:12.537" v="2629" actId="20577"/>
          <ac:spMkLst>
            <pc:docMk/>
            <pc:sldMk cId="398175141" sldId="272"/>
            <ac:spMk id="4" creationId="{356E1884-3B1F-0A5F-512D-38DD14336242}"/>
          </ac:spMkLst>
        </pc:spChg>
        <pc:spChg chg="mod">
          <ac:chgData name="Tyler Salcido" userId="a5926d2a-190c-4370-ae8b-212e45236d34" providerId="ADAL" clId="{2A2E82B8-9EB8-4CE8-9404-EB12F4077598}" dt="2025-05-15T21:50:24.833" v="2993" actId="20577"/>
          <ac:spMkLst>
            <pc:docMk/>
            <pc:sldMk cId="398175141" sldId="272"/>
            <ac:spMk id="9" creationId="{C7EC0078-CEA8-715F-3CAB-C7F5312945D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235F9C-8223-4BF6-8E33-E1F96727F3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89C9AB-DD77-4132-AB5C-28E42DCE7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31641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8CAB154-B99E-4940-B8BB-690FE07105AB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86BA0-34F6-4E5C-AE84-E52604DAA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41589-7F4B-498B-AEBF-36970A5768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31641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E92BA3F-8847-4D51-8B2C-28C9636B3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6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1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4830753-8535-43CB-9082-D52C8051FF4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32063" y="868363"/>
            <a:ext cx="4171950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44724"/>
            <a:ext cx="7388860" cy="2736592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1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18A1310-6E21-4895-8E54-DB122892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5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3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50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2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00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B5C424-9C87-D7A6-24F2-CBAE28FCB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CADC36-4E8F-776F-EFA7-3F6273008C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86769D-443A-5EE0-6108-E514482B98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1AAB0-1188-9D2E-45E3-F6616456BD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77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2749B-E619-DB74-FEBB-4FC7A6D44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3859D1-D0CD-6D97-43CF-87D5F4B07C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A000AE-04D5-69C4-9BA9-48023F1981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CD9A4-1D05-853D-C0C4-5AF92A8374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69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571B9-6A30-CF64-8ECC-E5482A095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547CC9-FFC1-5C15-E0BD-51AE7D5C6E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B29889-7B8E-00D6-5EB6-379DDF2D63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6FF04-F76B-137F-0EA7-B1C8466890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91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173E5-BEDB-AFA8-75C1-DDE986E45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941A5E8-F522-9568-9CC3-E64B1FAA84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309537-F466-B03A-F98A-86A7D79B7B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43A98-6A65-C297-216D-7D972828A5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05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7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B57A90-6036-4A9E-8519-E1412FFBED96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4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EFA0-C8C5-4C56-AD2A-232452A22828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8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07DE18-CAA9-40F0-A10D-3B5CB1713A48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01A7-C93A-431C-A2B0-1247A0096341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FEB6552-82DA-4755-BD90-902600EE5DC5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1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2FF-97A3-4B64-9AD0-13F41996098F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2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3B4A-DF1F-46C1-A26D-286EDFAD977C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5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AF9F-AFF3-4A58-B667-2D979F0B6939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7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F2CA-6823-446C-BBB3-4CEA926DB9CA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9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3902E76-03B4-4AEE-82C3-D41E93BA6DEF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9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D40E-F275-474D-B981-C9DE3FD619BB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4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9722E74-2721-43EA-ADF1-A22E8588E334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1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CC2B463-6BD5-411E-A3CA-67A9FE003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3E6F24-3E64-4893-9F13-7BEE01C84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9"/>
            <a:ext cx="7498616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D56AB0-2C22-4470-8222-976B3522B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9243" y="1419225"/>
            <a:ext cx="6798608" cy="2085869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4574E-4A30-47C2-8742-5F92C764A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9243" y="3505095"/>
            <a:ext cx="6798608" cy="173365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Tyler </a:t>
            </a:r>
            <a:r>
              <a:rPr lang="en-US" sz="1200" dirty="0" err="1">
                <a:solidFill>
                  <a:schemeClr val="bg2"/>
                </a:solidFill>
                <a:latin typeface="Corbel Light" panose="020B0303020204020204" pitchFamily="34" charset="0"/>
              </a:rPr>
              <a:t>salcido</a:t>
            </a:r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, executive officer  </a:t>
            </a: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 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CFA729-D6D7-49A1-BFC1-2D6CAD705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66" y="2911650"/>
            <a:ext cx="2716911" cy="13288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B964CC-2DA9-FB30-74F6-E94868A1E598}"/>
              </a:ext>
            </a:extLst>
          </p:cNvPr>
          <p:cNvSpPr txBox="1"/>
          <p:nvPr/>
        </p:nvSpPr>
        <p:spPr>
          <a:xfrm>
            <a:off x="4330734" y="1984485"/>
            <a:ext cx="7330854" cy="116955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SB 777 – IMPERIAL LAFCo OPPOSITION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May 22, 2025</a:t>
            </a:r>
          </a:p>
        </p:txBody>
      </p:sp>
    </p:spTree>
    <p:extLst>
      <p:ext uri="{BB962C8B-B14F-4D97-AF65-F5344CB8AC3E}">
        <p14:creationId xmlns:p14="http://schemas.microsoft.com/office/powerpoint/2010/main" val="420207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8039B-23B7-4932-B68E-301599DE3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C9829-4995-4223-B281-20CB9AE5A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333B3-E09B-4104-9C2D-5C7FD05F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939C29-6C0B-487C-5602-89665D41A182}"/>
              </a:ext>
            </a:extLst>
          </p:cNvPr>
          <p:cNvSpPr txBox="1"/>
          <p:nvPr/>
        </p:nvSpPr>
        <p:spPr>
          <a:xfrm>
            <a:off x="2755813" y="887463"/>
            <a:ext cx="6814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BILL OVERVIEW &amp; CURRENT STATUS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F8B23F-AE9C-327F-6992-A249B28860D2}"/>
              </a:ext>
            </a:extLst>
          </p:cNvPr>
          <p:cNvSpPr txBox="1"/>
          <p:nvPr/>
        </p:nvSpPr>
        <p:spPr>
          <a:xfrm>
            <a:off x="302698" y="2053239"/>
            <a:ext cx="11458378" cy="3342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Key Points</a:t>
            </a:r>
          </a:p>
          <a:p>
            <a:pPr>
              <a:spcBef>
                <a:spcPct val="20000"/>
              </a:spcBef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	- Requires LAFCo to compel a public agency to assume 			  		  abandoned endowment-care cemeteries.</a:t>
            </a:r>
          </a:p>
          <a:p>
            <a:pPr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- 30-day start &amp; 6-month completion deadlines for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assignmen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t</a:t>
            </a:r>
          </a:p>
          <a:p>
            <a:pPr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- Placed on Senate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Calibri"/>
              </a:rPr>
              <a:t>priations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 Committee suspense file (Apr 	  28, 2025) – could move to Floor end-of-May.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65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99101-8838-E471-0F3C-1A96F37C1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D706B-A7F8-F017-DC9D-76BCCE48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5555E-5BDD-1C80-8B83-741035231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21594-A362-4E7B-732D-90CF91A0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025798-91DC-6049-163E-2ADC628DC9CA}"/>
              </a:ext>
            </a:extLst>
          </p:cNvPr>
          <p:cNvSpPr txBox="1"/>
          <p:nvPr/>
        </p:nvSpPr>
        <p:spPr>
          <a:xfrm>
            <a:off x="857914" y="887463"/>
            <a:ext cx="10347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CALAFCO POSITION &amp; STATUTORY ALIGNMENT ISSUES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72918C-0FA2-4E5E-0FE2-33C7DD180413}"/>
              </a:ext>
            </a:extLst>
          </p:cNvPr>
          <p:cNvSpPr txBox="1"/>
          <p:nvPr/>
        </p:nvSpPr>
        <p:spPr>
          <a:xfrm>
            <a:off x="283780" y="2053239"/>
            <a:ext cx="11458378" cy="2850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CALAFCO: Formal “OPPOSE” position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CKH Act makes LAFCo a neutral boundary referee acting on applications.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SB 777 forces LAFCo to assign services to unwilling agencies.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CEQA, protest, or due-process framework provided.</a:t>
            </a:r>
          </a:p>
        </p:txBody>
      </p:sp>
    </p:spTree>
    <p:extLst>
      <p:ext uri="{BB962C8B-B14F-4D97-AF65-F5344CB8AC3E}">
        <p14:creationId xmlns:p14="http://schemas.microsoft.com/office/powerpoint/2010/main" val="221209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918FC-7559-E66A-BB76-3D9AD6EEF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FEA33CC-9B6E-A8F4-3998-1A8A06E8CE9A}"/>
              </a:ext>
            </a:extLst>
          </p:cNvPr>
          <p:cNvSpPr txBox="1"/>
          <p:nvPr/>
        </p:nvSpPr>
        <p:spPr>
          <a:xfrm>
            <a:off x="302698" y="2097382"/>
            <a:ext cx="11458378" cy="5213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Cemetery Providers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Central Valley Cemetery District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Riverview Cemetery District (small budgets, limited service areas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Private Endowment-Care Cemeteries</a:t>
            </a:r>
          </a:p>
          <a:p>
            <a:pPr lvl="1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Memory Gardens Cemetery (Imperial) – abandoned/foreclosed</a:t>
            </a:r>
          </a:p>
          <a:p>
            <a:pPr lvl="1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Mountain View Cemetery (Calexico) – nonprofit association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6C3585-220D-F85A-7AD4-996D8147A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C53C7-C965-703D-1A94-0273B1F47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14E71-7726-BEB9-5F01-B374F1B3B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B0702-F786-DBF1-8462-73AAE36E53E8}"/>
              </a:ext>
            </a:extLst>
          </p:cNvPr>
          <p:cNvSpPr txBox="1"/>
          <p:nvPr/>
        </p:nvSpPr>
        <p:spPr>
          <a:xfrm>
            <a:off x="3078663" y="885553"/>
            <a:ext cx="5755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IMPERIAL COUNTY CONTEXT</a:t>
            </a:r>
          </a:p>
        </p:txBody>
      </p:sp>
    </p:spTree>
    <p:extLst>
      <p:ext uri="{BB962C8B-B14F-4D97-AF65-F5344CB8AC3E}">
        <p14:creationId xmlns:p14="http://schemas.microsoft.com/office/powerpoint/2010/main" val="58442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623846-7C64-817E-CB4D-11DD3FF96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A851F-989D-9A60-1F41-A9745183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5A974-4265-E2AF-80F8-AF3AFC86D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0DF44-ED61-3AEC-ACA8-E3B18B240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3CF308-CFFD-1E07-1F06-F9D4D2F00331}"/>
              </a:ext>
            </a:extLst>
          </p:cNvPr>
          <p:cNvSpPr txBox="1"/>
          <p:nvPr/>
        </p:nvSpPr>
        <p:spPr>
          <a:xfrm>
            <a:off x="4420712" y="887463"/>
            <a:ext cx="3222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KEY CONCERNS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45F6E0-1A11-B64B-E923-005EE11303E9}"/>
              </a:ext>
            </a:extLst>
          </p:cNvPr>
          <p:cNvSpPr txBox="1"/>
          <p:nvPr/>
        </p:nvSpPr>
        <p:spPr>
          <a:xfrm>
            <a:off x="283780" y="2053239"/>
            <a:ext cx="11458378" cy="442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Statutory Misalignment – LAFCo forced to act outside of CKH framework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Unfunded Mandate – no revenue, indemnity, or reimbursement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Administrative Capacity – timelines clash with CEQA, hearings, fiscal analysis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Liability Exposure – environmental, ADA, OSHA risks without shielding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31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4ADD92-1ADC-782F-B577-C941D1371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5E090-707A-710D-94CA-E78557B3D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8895D-ECF4-1D2E-10D3-9E653A283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FD5BF-A929-3D9E-B7DE-0E6D98F64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D38106-6AE7-4E0D-95C1-BD287EF5BD39}"/>
              </a:ext>
            </a:extLst>
          </p:cNvPr>
          <p:cNvSpPr txBox="1"/>
          <p:nvPr/>
        </p:nvSpPr>
        <p:spPr>
          <a:xfrm>
            <a:off x="4554884" y="887463"/>
            <a:ext cx="29540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FISCAL IMPACT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8CA0E2-2FAE-0CB9-C21E-C8FC3414879A}"/>
              </a:ext>
            </a:extLst>
          </p:cNvPr>
          <p:cNvSpPr txBox="1"/>
          <p:nvPr/>
        </p:nvSpPr>
        <p:spPr>
          <a:xfrm>
            <a:off x="258556" y="2053239"/>
            <a:ext cx="1145837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No direct cost to send opposition letter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If enacted: significant unfunded staff, legal and hearing costs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Additional burden on local taxpayers (among lowest per-capita base in CA)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04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14ED1-1A50-D00E-B9DB-6A88CF49C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5B56E-3768-36F1-8264-41E9FD6CF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CB994-6E43-C991-E432-EFA454E90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49A24-64B9-D192-4A8D-D183F184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4C18F4-8B2D-B07B-763A-C2DFFB7E388C}"/>
              </a:ext>
            </a:extLst>
          </p:cNvPr>
          <p:cNvSpPr txBox="1"/>
          <p:nvPr/>
        </p:nvSpPr>
        <p:spPr>
          <a:xfrm>
            <a:off x="2940243" y="887463"/>
            <a:ext cx="6183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COMMISSION ACTION OPTIONS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660ADC-C80B-7E6A-065C-0EEF692EBA3C}"/>
              </a:ext>
            </a:extLst>
          </p:cNvPr>
          <p:cNvSpPr txBox="1"/>
          <p:nvPr/>
        </p:nvSpPr>
        <p:spPr>
          <a:xfrm>
            <a:off x="283780" y="2053239"/>
            <a:ext cx="11458378" cy="235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Option #1 – Approve opposition letter, authorize Chair signature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Option #2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 – Direct staff to revise specific content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Option #3 – Take no action (remain silent)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22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7E1D1-E9B2-7F7C-FF57-C865BD8120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7B479-104F-161F-A545-CE8FFA5D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5BD0E-1CB0-81AA-240C-261101E64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5B8BE-FBB9-D195-BCBC-37477CDD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6E1884-3B1F-0A5F-512D-38DD14336242}"/>
              </a:ext>
            </a:extLst>
          </p:cNvPr>
          <p:cNvSpPr txBox="1"/>
          <p:nvPr/>
        </p:nvSpPr>
        <p:spPr>
          <a:xfrm>
            <a:off x="1894705" y="887463"/>
            <a:ext cx="82743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STAFF RECOMMENDATIONS &amp; NEXT STEPS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EC0078-CEA8-715F-3CAB-C7F5312945D5}"/>
              </a:ext>
            </a:extLst>
          </p:cNvPr>
          <p:cNvSpPr txBox="1"/>
          <p:nvPr/>
        </p:nvSpPr>
        <p:spPr>
          <a:xfrm>
            <a:off x="283780" y="2053239"/>
            <a:ext cx="11458378" cy="235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Recommend Option #1: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Calibri"/>
              </a:rPr>
              <a:t>ve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 letter and transmit immediately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Submit to Senate Appropriations Committee, CALAFCO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Monitor suspense-day hearing and any Floor action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7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0C29E6-4867-40AF-9007-664CC4E93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9F300A-F087-4D4D-B395-E9628BAC573C}"/>
              </a:ext>
            </a:extLst>
          </p:cNvPr>
          <p:cNvSpPr txBox="1"/>
          <p:nvPr/>
        </p:nvSpPr>
        <p:spPr>
          <a:xfrm>
            <a:off x="3438836" y="1082180"/>
            <a:ext cx="5012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Questions or Comments </a:t>
            </a:r>
          </a:p>
        </p:txBody>
      </p:sp>
    </p:spTree>
    <p:extLst>
      <p:ext uri="{BB962C8B-B14F-4D97-AF65-F5344CB8AC3E}">
        <p14:creationId xmlns:p14="http://schemas.microsoft.com/office/powerpoint/2010/main" val="109758469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11468</TotalTime>
  <Words>341</Words>
  <Application>Microsoft Office PowerPoint</Application>
  <PresentationFormat>Widescreen</PresentationFormat>
  <Paragraphs>76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Corbel Light</vt:lpstr>
      <vt:lpstr>franklin-gothic-urw</vt:lpstr>
      <vt:lpstr>Gill Sans MT</vt:lpstr>
      <vt:lpstr>Wingdings 2</vt:lpstr>
      <vt:lpstr>Dividend</vt:lpstr>
      <vt:lpstr>  </vt:lpstr>
      <vt:lpstr> </vt:lpstr>
      <vt:lpstr> </vt:lpstr>
      <vt:lpstr> </vt:lpstr>
      <vt:lpstr> </vt:lpstr>
      <vt:lpstr> </vt:lpstr>
      <vt:lpstr> 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LAFCO 101</dc:title>
  <dc:creator>paula</dc:creator>
  <cp:lastModifiedBy>Lori Zinn</cp:lastModifiedBy>
  <cp:revision>109</cp:revision>
  <cp:lastPrinted>2025-03-26T17:44:13Z</cp:lastPrinted>
  <dcterms:created xsi:type="dcterms:W3CDTF">2021-03-03T06:14:49Z</dcterms:created>
  <dcterms:modified xsi:type="dcterms:W3CDTF">2025-05-19T18:02:25Z</dcterms:modified>
</cp:coreProperties>
</file>