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0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5" r:id="rId4"/>
    <p:sldId id="266" r:id="rId5"/>
    <p:sldId id="268" r:id="rId6"/>
    <p:sldId id="269" r:id="rId7"/>
    <p:sldId id="270" r:id="rId8"/>
    <p:sldId id="271" r:id="rId9"/>
    <p:sldId id="263" r:id="rId10"/>
  </p:sldIdLst>
  <p:sldSz cx="12192000" cy="6858000"/>
  <p:notesSz cx="9236075" cy="6950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036F58-AA05-4E51-85B1-43BAD3E23FCF}" v="13" dt="2025-05-15T21:04:33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64368" autoAdjust="0"/>
  </p:normalViewPr>
  <p:slideViewPr>
    <p:cSldViewPr snapToGrid="0">
      <p:cViewPr varScale="1">
        <p:scale>
          <a:sx n="98" d="100"/>
          <a:sy n="98" d="100"/>
        </p:scale>
        <p:origin x="48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ler Salcido" userId="a5926d2a-190c-4370-ae8b-212e45236d34" providerId="ADAL" clId="{62036F58-AA05-4E51-85B1-43BAD3E23FCF}"/>
    <pc:docChg chg="undo custSel addSld delSld modSld">
      <pc:chgData name="Tyler Salcido" userId="a5926d2a-190c-4370-ae8b-212e45236d34" providerId="ADAL" clId="{62036F58-AA05-4E51-85B1-43BAD3E23FCF}" dt="2025-05-15T21:04:47.382" v="2636" actId="167"/>
      <pc:docMkLst>
        <pc:docMk/>
      </pc:docMkLst>
      <pc:sldChg chg="modSp mod modNotesTx">
        <pc:chgData name="Tyler Salcido" userId="a5926d2a-190c-4370-ae8b-212e45236d34" providerId="ADAL" clId="{62036F58-AA05-4E51-85B1-43BAD3E23FCF}" dt="2025-05-15T18:00:51.168" v="93" actId="20577"/>
        <pc:sldMkLst>
          <pc:docMk/>
          <pc:sldMk cId="4202077466" sldId="256"/>
        </pc:sldMkLst>
        <pc:spChg chg="mod">
          <ac:chgData name="Tyler Salcido" userId="a5926d2a-190c-4370-ae8b-212e45236d34" providerId="ADAL" clId="{62036F58-AA05-4E51-85B1-43BAD3E23FCF}" dt="2025-05-15T18:00:51.168" v="93" actId="20577"/>
          <ac:spMkLst>
            <pc:docMk/>
            <pc:sldMk cId="4202077466" sldId="256"/>
            <ac:spMk id="4" creationId="{56B964CC-2DA9-FB30-74F6-E94868A1E598}"/>
          </ac:spMkLst>
        </pc:spChg>
      </pc:sldChg>
      <pc:sldChg chg="addSp modSp mod">
        <pc:chgData name="Tyler Salcido" userId="a5926d2a-190c-4370-ae8b-212e45236d34" providerId="ADAL" clId="{62036F58-AA05-4E51-85B1-43BAD3E23FCF}" dt="2025-05-15T20:17:42.286" v="2576" actId="1076"/>
        <pc:sldMkLst>
          <pc:docMk/>
          <pc:sldMk cId="1858653390" sldId="257"/>
        </pc:sldMkLst>
        <pc:spChg chg="mod">
          <ac:chgData name="Tyler Salcido" userId="a5926d2a-190c-4370-ae8b-212e45236d34" providerId="ADAL" clId="{62036F58-AA05-4E51-85B1-43BAD3E23FCF}" dt="2025-05-15T18:01:49.489" v="145" actId="20577"/>
          <ac:spMkLst>
            <pc:docMk/>
            <pc:sldMk cId="1858653390" sldId="257"/>
            <ac:spMk id="4" creationId="{8D939C29-6C0B-487C-5602-89665D41A182}"/>
          </ac:spMkLst>
        </pc:spChg>
        <pc:spChg chg="mod">
          <ac:chgData name="Tyler Salcido" userId="a5926d2a-190c-4370-ae8b-212e45236d34" providerId="ADAL" clId="{62036F58-AA05-4E51-85B1-43BAD3E23FCF}" dt="2025-05-15T18:07:15.262" v="533" actId="20577"/>
          <ac:spMkLst>
            <pc:docMk/>
            <pc:sldMk cId="1858653390" sldId="257"/>
            <ac:spMk id="9" creationId="{1AF8B23F-AE9C-327F-6992-A249B28860D2}"/>
          </ac:spMkLst>
        </pc:spChg>
        <pc:picChg chg="add mod ord">
          <ac:chgData name="Tyler Salcido" userId="a5926d2a-190c-4370-ae8b-212e45236d34" providerId="ADAL" clId="{62036F58-AA05-4E51-85B1-43BAD3E23FCF}" dt="2025-05-15T20:17:42.286" v="2576" actId="1076"/>
          <ac:picMkLst>
            <pc:docMk/>
            <pc:sldMk cId="1858653390" sldId="257"/>
            <ac:picMk id="5" creationId="{D3F7439D-172F-8AAA-9591-C9FC92E172A8}"/>
          </ac:picMkLst>
        </pc:picChg>
      </pc:sldChg>
      <pc:sldChg chg="addSp modSp mod">
        <pc:chgData name="Tyler Salcido" userId="a5926d2a-190c-4370-ae8b-212e45236d34" providerId="ADAL" clId="{62036F58-AA05-4E51-85B1-43BAD3E23FCF}" dt="2025-05-15T21:01:52.762" v="2632" actId="167"/>
        <pc:sldMkLst>
          <pc:docMk/>
          <pc:sldMk cId="1097584696" sldId="263"/>
        </pc:sldMkLst>
        <pc:picChg chg="add mod ord">
          <ac:chgData name="Tyler Salcido" userId="a5926d2a-190c-4370-ae8b-212e45236d34" providerId="ADAL" clId="{62036F58-AA05-4E51-85B1-43BAD3E23FCF}" dt="2025-05-15T21:01:52.762" v="2632" actId="167"/>
          <ac:picMkLst>
            <pc:docMk/>
            <pc:sldMk cId="1097584696" sldId="263"/>
            <ac:picMk id="4" creationId="{6CCB9E56-D0DC-2F82-C39F-CC287BF154E3}"/>
          </ac:picMkLst>
        </pc:picChg>
      </pc:sldChg>
      <pc:sldChg chg="addSp modSp mod">
        <pc:chgData name="Tyler Salcido" userId="a5926d2a-190c-4370-ae8b-212e45236d34" providerId="ADAL" clId="{62036F58-AA05-4E51-85B1-43BAD3E23FCF}" dt="2025-05-15T20:26:02.145" v="2586" actId="1076"/>
        <pc:sldMkLst>
          <pc:docMk/>
          <pc:sldMk cId="2212096303" sldId="265"/>
        </pc:sldMkLst>
        <pc:spChg chg="mod">
          <ac:chgData name="Tyler Salcido" userId="a5926d2a-190c-4370-ae8b-212e45236d34" providerId="ADAL" clId="{62036F58-AA05-4E51-85B1-43BAD3E23FCF}" dt="2025-05-15T18:10:49.807" v="578" actId="20577"/>
          <ac:spMkLst>
            <pc:docMk/>
            <pc:sldMk cId="2212096303" sldId="265"/>
            <ac:spMk id="4" creationId="{51025798-91DC-6049-163E-2ADC628DC9CA}"/>
          </ac:spMkLst>
        </pc:spChg>
        <pc:spChg chg="mod">
          <ac:chgData name="Tyler Salcido" userId="a5926d2a-190c-4370-ae8b-212e45236d34" providerId="ADAL" clId="{62036F58-AA05-4E51-85B1-43BAD3E23FCF}" dt="2025-05-15T18:16:08.746" v="921" actId="20577"/>
          <ac:spMkLst>
            <pc:docMk/>
            <pc:sldMk cId="2212096303" sldId="265"/>
            <ac:spMk id="9" creationId="{3672918C-0FA2-4E5E-0FE2-33C7DD180413}"/>
          </ac:spMkLst>
        </pc:spChg>
        <pc:picChg chg="add mod ord">
          <ac:chgData name="Tyler Salcido" userId="a5926d2a-190c-4370-ae8b-212e45236d34" providerId="ADAL" clId="{62036F58-AA05-4E51-85B1-43BAD3E23FCF}" dt="2025-05-15T20:26:02.145" v="2586" actId="1076"/>
          <ac:picMkLst>
            <pc:docMk/>
            <pc:sldMk cId="2212096303" sldId="265"/>
            <ac:picMk id="5" creationId="{271864A4-A8FD-9A8F-E6A7-1AF6AE49440B}"/>
          </ac:picMkLst>
        </pc:picChg>
      </pc:sldChg>
      <pc:sldChg chg="addSp delSp modSp mod">
        <pc:chgData name="Tyler Salcido" userId="a5926d2a-190c-4370-ae8b-212e45236d34" providerId="ADAL" clId="{62036F58-AA05-4E51-85B1-43BAD3E23FCF}" dt="2025-05-15T20:33:47.141" v="2602" actId="167"/>
        <pc:sldMkLst>
          <pc:docMk/>
          <pc:sldMk cId="584424784" sldId="266"/>
        </pc:sldMkLst>
        <pc:spChg chg="mod">
          <ac:chgData name="Tyler Salcido" userId="a5926d2a-190c-4370-ae8b-212e45236d34" providerId="ADAL" clId="{62036F58-AA05-4E51-85B1-43BAD3E23FCF}" dt="2025-05-15T18:17:19.454" v="979" actId="20577"/>
          <ac:spMkLst>
            <pc:docMk/>
            <pc:sldMk cId="584424784" sldId="266"/>
            <ac:spMk id="4" creationId="{3B9B0702-F786-DBF1-8462-73AAE36E53E8}"/>
          </ac:spMkLst>
        </pc:spChg>
        <pc:spChg chg="mod">
          <ac:chgData name="Tyler Salcido" userId="a5926d2a-190c-4370-ae8b-212e45236d34" providerId="ADAL" clId="{62036F58-AA05-4E51-85B1-43BAD3E23FCF}" dt="2025-05-15T18:23:21.294" v="1218" actId="20577"/>
          <ac:spMkLst>
            <pc:docMk/>
            <pc:sldMk cId="584424784" sldId="266"/>
            <ac:spMk id="9" creationId="{CFEA33CC-9B6E-A8F4-3998-1A8A06E8CE9A}"/>
          </ac:spMkLst>
        </pc:spChg>
        <pc:picChg chg="add del">
          <ac:chgData name="Tyler Salcido" userId="a5926d2a-190c-4370-ae8b-212e45236d34" providerId="ADAL" clId="{62036F58-AA05-4E51-85B1-43BAD3E23FCF}" dt="2025-05-15T20:27:11.981" v="2588" actId="478"/>
          <ac:picMkLst>
            <pc:docMk/>
            <pc:sldMk cId="584424784" sldId="266"/>
            <ac:picMk id="5" creationId="{141D5E31-12F5-742A-4CD2-992525314408}"/>
          </ac:picMkLst>
        </pc:picChg>
        <pc:picChg chg="add del">
          <ac:chgData name="Tyler Salcido" userId="a5926d2a-190c-4370-ae8b-212e45236d34" providerId="ADAL" clId="{62036F58-AA05-4E51-85B1-43BAD3E23FCF}" dt="2025-05-15T20:30:12.110" v="2590" actId="478"/>
          <ac:picMkLst>
            <pc:docMk/>
            <pc:sldMk cId="584424784" sldId="266"/>
            <ac:picMk id="6" creationId="{768DC56B-BDCF-0D7C-27EE-70B9016A4980}"/>
          </ac:picMkLst>
        </pc:picChg>
        <pc:picChg chg="add del mod">
          <ac:chgData name="Tyler Salcido" userId="a5926d2a-190c-4370-ae8b-212e45236d34" providerId="ADAL" clId="{62036F58-AA05-4E51-85B1-43BAD3E23FCF}" dt="2025-05-15T20:32:52.231" v="2598" actId="478"/>
          <ac:picMkLst>
            <pc:docMk/>
            <pc:sldMk cId="584424784" sldId="266"/>
            <ac:picMk id="8" creationId="{2860E492-C9C5-57DF-747E-99965A6CD555}"/>
          </ac:picMkLst>
        </pc:picChg>
        <pc:picChg chg="add mod ord">
          <ac:chgData name="Tyler Salcido" userId="a5926d2a-190c-4370-ae8b-212e45236d34" providerId="ADAL" clId="{62036F58-AA05-4E51-85B1-43BAD3E23FCF}" dt="2025-05-15T20:33:47.141" v="2602" actId="167"/>
          <ac:picMkLst>
            <pc:docMk/>
            <pc:sldMk cId="584424784" sldId="266"/>
            <ac:picMk id="10" creationId="{FE16A29B-4703-8839-70D5-7EF147A5E3FB}"/>
          </ac:picMkLst>
        </pc:picChg>
      </pc:sldChg>
      <pc:sldChg chg="delSp modSp del mod">
        <pc:chgData name="Tyler Salcido" userId="a5926d2a-190c-4370-ae8b-212e45236d34" providerId="ADAL" clId="{62036F58-AA05-4E51-85B1-43BAD3E23FCF}" dt="2025-05-15T18:26:32.483" v="1345" actId="2696"/>
        <pc:sldMkLst>
          <pc:docMk/>
          <pc:sldMk cId="3338591665" sldId="267"/>
        </pc:sldMkLst>
        <pc:spChg chg="mod">
          <ac:chgData name="Tyler Salcido" userId="a5926d2a-190c-4370-ae8b-212e45236d34" providerId="ADAL" clId="{62036F58-AA05-4E51-85B1-43BAD3E23FCF}" dt="2025-05-15T18:26:17.501" v="1343" actId="5793"/>
          <ac:spMkLst>
            <pc:docMk/>
            <pc:sldMk cId="3338591665" sldId="267"/>
            <ac:spMk id="3" creationId="{5F772924-7636-150B-F6B9-16A2394F52FE}"/>
          </ac:spMkLst>
        </pc:spChg>
        <pc:spChg chg="mod">
          <ac:chgData name="Tyler Salcido" userId="a5926d2a-190c-4370-ae8b-212e45236d34" providerId="ADAL" clId="{62036F58-AA05-4E51-85B1-43BAD3E23FCF}" dt="2025-05-15T18:24:35.440" v="1284" actId="20577"/>
          <ac:spMkLst>
            <pc:docMk/>
            <pc:sldMk cId="3338591665" sldId="267"/>
            <ac:spMk id="4" creationId="{FACA1471-8824-4662-C6C0-7C752B47B332}"/>
          </ac:spMkLst>
        </pc:spChg>
        <pc:spChg chg="del mod">
          <ac:chgData name="Tyler Salcido" userId="a5926d2a-190c-4370-ae8b-212e45236d34" providerId="ADAL" clId="{62036F58-AA05-4E51-85B1-43BAD3E23FCF}" dt="2025-05-15T18:24:51.706" v="1337"/>
          <ac:spMkLst>
            <pc:docMk/>
            <pc:sldMk cId="3338591665" sldId="267"/>
            <ac:spMk id="9" creationId="{D1023E76-346A-BE06-C1CA-F42FB931031C}"/>
          </ac:spMkLst>
        </pc:spChg>
      </pc:sldChg>
      <pc:sldChg chg="addSp modSp add mod">
        <pc:chgData name="Tyler Salcido" userId="a5926d2a-190c-4370-ae8b-212e45236d34" providerId="ADAL" clId="{62036F58-AA05-4E51-85B1-43BAD3E23FCF}" dt="2025-05-15T20:46:49.353" v="2616" actId="5793"/>
        <pc:sldMkLst>
          <pc:docMk/>
          <pc:sldMk cId="3034314765" sldId="268"/>
        </pc:sldMkLst>
        <pc:spChg chg="mod">
          <ac:chgData name="Tyler Salcido" userId="a5926d2a-190c-4370-ae8b-212e45236d34" providerId="ADAL" clId="{62036F58-AA05-4E51-85B1-43BAD3E23FCF}" dt="2025-05-15T18:26:57.170" v="1400" actId="20577"/>
          <ac:spMkLst>
            <pc:docMk/>
            <pc:sldMk cId="3034314765" sldId="268"/>
            <ac:spMk id="4" creationId="{0F3CF308-CFFD-1E07-1F06-F9D4D2F00331}"/>
          </ac:spMkLst>
        </pc:spChg>
        <pc:spChg chg="mod">
          <ac:chgData name="Tyler Salcido" userId="a5926d2a-190c-4370-ae8b-212e45236d34" providerId="ADAL" clId="{62036F58-AA05-4E51-85B1-43BAD3E23FCF}" dt="2025-05-15T20:46:49.353" v="2616" actId="5793"/>
          <ac:spMkLst>
            <pc:docMk/>
            <pc:sldMk cId="3034314765" sldId="268"/>
            <ac:spMk id="9" creationId="{AD45F6E0-1A11-B64B-E923-005EE11303E9}"/>
          </ac:spMkLst>
        </pc:spChg>
        <pc:picChg chg="add mod ord">
          <ac:chgData name="Tyler Salcido" userId="a5926d2a-190c-4370-ae8b-212e45236d34" providerId="ADAL" clId="{62036F58-AA05-4E51-85B1-43BAD3E23FCF}" dt="2025-05-15T20:42:03.598" v="2610" actId="14100"/>
          <ac:picMkLst>
            <pc:docMk/>
            <pc:sldMk cId="3034314765" sldId="268"/>
            <ac:picMk id="5" creationId="{DADE2CD4-504C-9AF6-372B-CD402C3B608B}"/>
          </ac:picMkLst>
        </pc:picChg>
        <pc:picChg chg="add mod ord">
          <ac:chgData name="Tyler Salcido" userId="a5926d2a-190c-4370-ae8b-212e45236d34" providerId="ADAL" clId="{62036F58-AA05-4E51-85B1-43BAD3E23FCF}" dt="2025-05-15T20:46:33.795" v="2615" actId="14100"/>
          <ac:picMkLst>
            <pc:docMk/>
            <pc:sldMk cId="3034314765" sldId="268"/>
            <ac:picMk id="6" creationId="{41EC2514-CE27-0FAF-C058-E2E3CCBB7BFD}"/>
          </ac:picMkLst>
        </pc:picChg>
      </pc:sldChg>
      <pc:sldChg chg="del">
        <pc:chgData name="Tyler Salcido" userId="a5926d2a-190c-4370-ae8b-212e45236d34" providerId="ADAL" clId="{62036F58-AA05-4E51-85B1-43BAD3E23FCF}" dt="2025-05-15T18:24:57.646" v="1338" actId="2696"/>
        <pc:sldMkLst>
          <pc:docMk/>
          <pc:sldMk cId="3961508388" sldId="268"/>
        </pc:sldMkLst>
      </pc:sldChg>
      <pc:sldChg chg="addSp modSp add mod">
        <pc:chgData name="Tyler Salcido" userId="a5926d2a-190c-4370-ae8b-212e45236d34" providerId="ADAL" clId="{62036F58-AA05-4E51-85B1-43BAD3E23FCF}" dt="2025-05-15T20:49:37.027" v="2623" actId="1076"/>
        <pc:sldMkLst>
          <pc:docMk/>
          <pc:sldMk cId="3824045316" sldId="269"/>
        </pc:sldMkLst>
        <pc:spChg chg="mod">
          <ac:chgData name="Tyler Salcido" userId="a5926d2a-190c-4370-ae8b-212e45236d34" providerId="ADAL" clId="{62036F58-AA05-4E51-85B1-43BAD3E23FCF}" dt="2025-05-15T18:31:04.002" v="1808" actId="20577"/>
          <ac:spMkLst>
            <pc:docMk/>
            <pc:sldMk cId="3824045316" sldId="269"/>
            <ac:spMk id="4" creationId="{59D38106-6AE7-4E0D-95C1-BD287EF5BD39}"/>
          </ac:spMkLst>
        </pc:spChg>
        <pc:spChg chg="mod">
          <ac:chgData name="Tyler Salcido" userId="a5926d2a-190c-4370-ae8b-212e45236d34" providerId="ADAL" clId="{62036F58-AA05-4E51-85B1-43BAD3E23FCF}" dt="2025-05-15T18:33:38.017" v="2071" actId="20577"/>
          <ac:spMkLst>
            <pc:docMk/>
            <pc:sldMk cId="3824045316" sldId="269"/>
            <ac:spMk id="9" creationId="{228CA0E2-2FAE-0CB9-C21E-C8FC3414879A}"/>
          </ac:spMkLst>
        </pc:spChg>
        <pc:picChg chg="add mod ord">
          <ac:chgData name="Tyler Salcido" userId="a5926d2a-190c-4370-ae8b-212e45236d34" providerId="ADAL" clId="{62036F58-AA05-4E51-85B1-43BAD3E23FCF}" dt="2025-05-15T20:49:37.027" v="2623" actId="1076"/>
          <ac:picMkLst>
            <pc:docMk/>
            <pc:sldMk cId="3824045316" sldId="269"/>
            <ac:picMk id="5" creationId="{44D26AB9-46AD-C1B7-1E53-FEE22E70516F}"/>
          </ac:picMkLst>
        </pc:picChg>
      </pc:sldChg>
      <pc:sldChg chg="del">
        <pc:chgData name="Tyler Salcido" userId="a5926d2a-190c-4370-ae8b-212e45236d34" providerId="ADAL" clId="{62036F58-AA05-4E51-85B1-43BAD3E23FCF}" dt="2025-05-15T18:25:03.540" v="1339" actId="2696"/>
        <pc:sldMkLst>
          <pc:docMk/>
          <pc:sldMk cId="4053026837" sldId="269"/>
        </pc:sldMkLst>
      </pc:sldChg>
      <pc:sldChg chg="addSp modSp add mod">
        <pc:chgData name="Tyler Salcido" userId="a5926d2a-190c-4370-ae8b-212e45236d34" providerId="ADAL" clId="{62036F58-AA05-4E51-85B1-43BAD3E23FCF}" dt="2025-05-15T20:53:44.205" v="2628" actId="1076"/>
        <pc:sldMkLst>
          <pc:docMk/>
          <pc:sldMk cId="2763008100" sldId="270"/>
        </pc:sldMkLst>
        <pc:spChg chg="mod">
          <ac:chgData name="Tyler Salcido" userId="a5926d2a-190c-4370-ae8b-212e45236d34" providerId="ADAL" clId="{62036F58-AA05-4E51-85B1-43BAD3E23FCF}" dt="2025-05-15T18:34:35.534" v="2132" actId="20577"/>
          <ac:spMkLst>
            <pc:docMk/>
            <pc:sldMk cId="2763008100" sldId="270"/>
            <ac:spMk id="4" creationId="{723FACAE-014F-0635-952C-454228348BC3}"/>
          </ac:spMkLst>
        </pc:spChg>
        <pc:spChg chg="mod">
          <ac:chgData name="Tyler Salcido" userId="a5926d2a-190c-4370-ae8b-212e45236d34" providerId="ADAL" clId="{62036F58-AA05-4E51-85B1-43BAD3E23FCF}" dt="2025-05-15T18:37:17.516" v="2308" actId="20577"/>
          <ac:spMkLst>
            <pc:docMk/>
            <pc:sldMk cId="2763008100" sldId="270"/>
            <ac:spMk id="9" creationId="{BB6B6DF5-84E8-B71F-1AE3-D4D4C6BA2BD4}"/>
          </ac:spMkLst>
        </pc:spChg>
        <pc:picChg chg="add mod ord">
          <ac:chgData name="Tyler Salcido" userId="a5926d2a-190c-4370-ae8b-212e45236d34" providerId="ADAL" clId="{62036F58-AA05-4E51-85B1-43BAD3E23FCF}" dt="2025-05-15T20:53:44.205" v="2628" actId="1076"/>
          <ac:picMkLst>
            <pc:docMk/>
            <pc:sldMk cId="2763008100" sldId="270"/>
            <ac:picMk id="5" creationId="{D15A2DBD-BCB7-AF55-BBD4-D29E21873F13}"/>
          </ac:picMkLst>
        </pc:picChg>
      </pc:sldChg>
      <pc:sldChg chg="del">
        <pc:chgData name="Tyler Salcido" userId="a5926d2a-190c-4370-ae8b-212e45236d34" providerId="ADAL" clId="{62036F58-AA05-4E51-85B1-43BAD3E23FCF}" dt="2025-05-15T18:25:21.304" v="1340" actId="2696"/>
        <pc:sldMkLst>
          <pc:docMk/>
          <pc:sldMk cId="4098482991" sldId="270"/>
        </pc:sldMkLst>
      </pc:sldChg>
      <pc:sldChg chg="addSp modSp add mod">
        <pc:chgData name="Tyler Salcido" userId="a5926d2a-190c-4370-ae8b-212e45236d34" providerId="ADAL" clId="{62036F58-AA05-4E51-85B1-43BAD3E23FCF}" dt="2025-05-15T21:04:47.382" v="2636" actId="167"/>
        <pc:sldMkLst>
          <pc:docMk/>
          <pc:sldMk cId="542279618" sldId="271"/>
        </pc:sldMkLst>
        <pc:spChg chg="mod">
          <ac:chgData name="Tyler Salcido" userId="a5926d2a-190c-4370-ae8b-212e45236d34" providerId="ADAL" clId="{62036F58-AA05-4E51-85B1-43BAD3E23FCF}" dt="2025-05-15T18:40:47.448" v="2386" actId="20577"/>
          <ac:spMkLst>
            <pc:docMk/>
            <pc:sldMk cId="542279618" sldId="271"/>
            <ac:spMk id="4" creationId="{654C18F4-8B2D-B07B-763A-C2DFFB7E388C}"/>
          </ac:spMkLst>
        </pc:spChg>
        <pc:spChg chg="mod">
          <ac:chgData name="Tyler Salcido" userId="a5926d2a-190c-4370-ae8b-212e45236d34" providerId="ADAL" clId="{62036F58-AA05-4E51-85B1-43BAD3E23FCF}" dt="2025-05-15T18:44:07.257" v="2571" actId="20577"/>
          <ac:spMkLst>
            <pc:docMk/>
            <pc:sldMk cId="542279618" sldId="271"/>
            <ac:spMk id="9" creationId="{E3660ADC-C80B-7E6A-065C-0EEF692EBA3C}"/>
          </ac:spMkLst>
        </pc:spChg>
        <pc:picChg chg="add mod ord">
          <ac:chgData name="Tyler Salcido" userId="a5926d2a-190c-4370-ae8b-212e45236d34" providerId="ADAL" clId="{62036F58-AA05-4E51-85B1-43BAD3E23FCF}" dt="2025-05-15T21:04:47.382" v="2636" actId="167"/>
          <ac:picMkLst>
            <pc:docMk/>
            <pc:sldMk cId="542279618" sldId="271"/>
            <ac:picMk id="5" creationId="{C8D7EA8D-3BD4-7882-F0D7-4A688BC9056F}"/>
          </ac:picMkLst>
        </pc:picChg>
      </pc:sldChg>
      <pc:sldChg chg="del">
        <pc:chgData name="Tyler Salcido" userId="a5926d2a-190c-4370-ae8b-212e45236d34" providerId="ADAL" clId="{62036F58-AA05-4E51-85B1-43BAD3E23FCF}" dt="2025-05-15T18:25:28.359" v="1341" actId="2696"/>
        <pc:sldMkLst>
          <pc:docMk/>
          <pc:sldMk cId="966330047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35F9C-8223-4BF6-8E33-E1F96727F3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9C9AB-DD77-4132-AB5C-28E42DCE75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1641" y="1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8CAB154-B99E-4940-B8BB-690FE07105AB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86BA0-34F6-4E5C-AE84-E52604DAAF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41589-7F4B-498B-AEBF-36970A5768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1641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E92BA3F-8847-4D51-8B2C-28C9636B3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6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1" y="1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4830753-8535-43CB-9082-D52C8051FF4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2063" y="868363"/>
            <a:ext cx="4171950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4"/>
            <a:ext cx="7388860" cy="2736592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1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18A1310-6E21-4895-8E54-DB122892A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5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2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00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5C424-9C87-D7A6-24F2-CBAE28FCB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CADC36-4E8F-776F-EFA7-3F6273008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86769D-443A-5EE0-6108-E514482B9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1AAB0-1188-9D2E-45E3-F6616456B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7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2749B-E619-DB74-FEBB-4FC7A6D44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3859D1-D0CD-6D97-43CF-87D5F4B07C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A000AE-04D5-69C4-9BA9-48023F198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CD9A4-1D05-853D-C0C4-5AF92A837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69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446AC-F7E4-D5DF-8B5E-CB8CFDE4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C5374A-F0A0-7C96-8311-BE2299DD7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6CB0A5-2D9C-F1C8-1CC2-062E1938D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61530-6C9E-A41F-72B5-A6F1E454A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52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571B9-6A30-CF64-8ECC-E5482A095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547CC9-FFC1-5C15-E0BD-51AE7D5C6E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29889-7B8E-00D6-5EB6-379DDF2D6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6FF04-F76B-137F-0EA7-B1C8466890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91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8B57A90-6036-4A9E-8519-E1412FFBED96}" type="datetime1">
              <a:rPr lang="en-US" smtClean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4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EFA0-C8C5-4C56-AD2A-232452A22828}" type="datetime1">
              <a:rPr lang="en-US" smtClean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07DE18-CAA9-40F0-A10D-3B5CB1713A48}" type="datetime1">
              <a:rPr lang="en-US" smtClean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6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01A7-C93A-431C-A2B0-1247A0096341}" type="datetime1">
              <a:rPr lang="en-US" smtClean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0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EB6552-82DA-4755-BD90-902600EE5DC5}" type="datetime1">
              <a:rPr lang="en-US" smtClean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1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C2FF-97A3-4B64-9AD0-13F41996098F}" type="datetime1">
              <a:rPr lang="en-US" smtClean="0"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2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3B4A-DF1F-46C1-A26D-286EDFAD977C}" type="datetime1">
              <a:rPr lang="en-US" smtClean="0"/>
              <a:t>5/19/2025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5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AF9F-AFF3-4A58-B667-2D979F0B6939}" type="datetime1">
              <a:rPr lang="en-US" smtClean="0"/>
              <a:t>5/19/2025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7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F2CA-6823-446C-BBB3-4CEA926DB9CA}" type="datetime1">
              <a:rPr lang="en-US" smtClean="0"/>
              <a:t>5/19/2025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9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3902E76-03B4-4AEE-82C3-D41E93BA6DEF}" type="datetime1">
              <a:rPr lang="en-US" smtClean="0"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9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D40E-F275-474D-B981-C9DE3FD619BB}" type="datetime1">
              <a:rPr lang="en-US" smtClean="0"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4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9722E74-2721-43EA-ADF1-A22E8588E334}" type="datetime1">
              <a:rPr lang="en-US" smtClean="0"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81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56AB0-2C22-4470-8222-976B3522B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1419225"/>
            <a:ext cx="6798608" cy="2085869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4574E-4A30-47C2-8742-5F92C764A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243" y="3505095"/>
            <a:ext cx="6798608" cy="1733655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sz="1200" dirty="0">
                <a:solidFill>
                  <a:schemeClr val="bg2"/>
                </a:solidFill>
                <a:latin typeface="Corbel Light" panose="020B0303020204020204" pitchFamily="34" charset="0"/>
              </a:rPr>
              <a:t>Tyler </a:t>
            </a:r>
            <a:r>
              <a:rPr lang="en-US" sz="1200" dirty="0" err="1">
                <a:solidFill>
                  <a:schemeClr val="bg2"/>
                </a:solidFill>
                <a:latin typeface="Corbel Light" panose="020B0303020204020204" pitchFamily="34" charset="0"/>
              </a:rPr>
              <a:t>salcido</a:t>
            </a:r>
            <a:r>
              <a:rPr lang="en-US" sz="1200" dirty="0">
                <a:solidFill>
                  <a:schemeClr val="bg2"/>
                </a:solidFill>
                <a:latin typeface="Corbel Light" panose="020B0303020204020204" pitchFamily="34" charset="0"/>
              </a:rPr>
              <a:t>, executive officer  </a:t>
            </a:r>
          </a:p>
          <a:p>
            <a:r>
              <a:rPr lang="en-US" sz="1200" dirty="0">
                <a:solidFill>
                  <a:schemeClr val="bg2"/>
                </a:solidFill>
                <a:latin typeface="Corbel Light" panose="020B0303020204020204" pitchFamily="34" charset="0"/>
              </a:rPr>
              <a:t> 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CFA729-D6D7-49A1-BFC1-2D6CAD705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66" y="2911650"/>
            <a:ext cx="2716911" cy="1328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B964CC-2DA9-FB30-74F6-E94868A1E598}"/>
              </a:ext>
            </a:extLst>
          </p:cNvPr>
          <p:cNvSpPr txBox="1"/>
          <p:nvPr/>
        </p:nvSpPr>
        <p:spPr>
          <a:xfrm>
            <a:off x="4170400" y="1984485"/>
            <a:ext cx="7651518" cy="116955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PURCHASING &amp; CONTRACTING POLICY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May 22, 2025</a:t>
            </a:r>
          </a:p>
        </p:txBody>
      </p:sp>
    </p:spTree>
    <p:extLst>
      <p:ext uri="{BB962C8B-B14F-4D97-AF65-F5344CB8AC3E}">
        <p14:creationId xmlns:p14="http://schemas.microsoft.com/office/powerpoint/2010/main" val="42020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F7439D-172F-8AAA-9591-C9FC92E17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801" y="3718682"/>
            <a:ext cx="3749952" cy="2832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48039B-23B7-4932-B68E-301599DE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C9829-4995-4223-B281-20CB9AE5A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333B3-E09B-4104-9C2D-5C7FD05F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39C29-6C0B-487C-5602-89665D41A182}"/>
              </a:ext>
            </a:extLst>
          </p:cNvPr>
          <p:cNvSpPr txBox="1"/>
          <p:nvPr/>
        </p:nvSpPr>
        <p:spPr>
          <a:xfrm>
            <a:off x="3821562" y="887463"/>
            <a:ext cx="4839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PURPOSE OF THE POLICY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8B23F-AE9C-327F-6992-A249B28860D2}"/>
              </a:ext>
            </a:extLst>
          </p:cNvPr>
          <p:cNvSpPr txBox="1"/>
          <p:nvPr/>
        </p:nvSpPr>
        <p:spPr>
          <a:xfrm>
            <a:off x="302698" y="2053239"/>
            <a:ext cx="11458378" cy="235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Formalize purchasing and contracting procedures.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Ensure ethical, transparent, &amp; cost-effective use of public funds.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Establish clear roles &amp;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threshol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ds for approval.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Align LAFCo practice with public agency standards.</a:t>
            </a:r>
          </a:p>
        </p:txBody>
      </p:sp>
    </p:spTree>
    <p:extLst>
      <p:ext uri="{BB962C8B-B14F-4D97-AF65-F5344CB8AC3E}">
        <p14:creationId xmlns:p14="http://schemas.microsoft.com/office/powerpoint/2010/main" val="185865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22222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99101-8838-E471-0F3C-1A96F37C1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1864A4-A8FD-9A8F-E6A7-1AF6AE494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328" y="4456577"/>
            <a:ext cx="1518943" cy="2185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6D706B-A7F8-F017-DC9D-76BCCE48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5555E-5BDD-1C80-8B83-741035231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21594-A362-4E7B-732D-90CF91A0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025798-91DC-6049-163E-2ADC628DC9CA}"/>
              </a:ext>
            </a:extLst>
          </p:cNvPr>
          <p:cNvSpPr txBox="1"/>
          <p:nvPr/>
        </p:nvSpPr>
        <p:spPr>
          <a:xfrm>
            <a:off x="2995447" y="887463"/>
            <a:ext cx="6072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AUTHORIZATION THRESHOLDS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2918C-0FA2-4E5E-0FE2-33C7DD180413}"/>
              </a:ext>
            </a:extLst>
          </p:cNvPr>
          <p:cNvSpPr txBox="1"/>
          <p:nvPr/>
        </p:nvSpPr>
        <p:spPr>
          <a:xfrm>
            <a:off x="283780" y="2053239"/>
            <a:ext cx="11458378" cy="235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Up to $1,000 – Verbal quote EO approval.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$1,001 - $10,000 – 2 written quotes, EO approval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Over $10,000 – 3 written quotes, Commission approval.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Any contract exceeding budget requires Commission approval.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0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22222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918FC-7559-E66A-BB76-3D9AD6EEF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16A29B-4703-8839-70D5-7EF147A5E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94" y="3428999"/>
            <a:ext cx="3621106" cy="27098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6C3585-220D-F85A-7AD4-996D8147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C53C7-C965-703D-1A94-0273B1F47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14E71-7726-BEB9-5F01-B374F1B3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B0702-F786-DBF1-8462-73AAE36E53E8}"/>
              </a:ext>
            </a:extLst>
          </p:cNvPr>
          <p:cNvSpPr txBox="1"/>
          <p:nvPr/>
        </p:nvSpPr>
        <p:spPr>
          <a:xfrm>
            <a:off x="3286007" y="887463"/>
            <a:ext cx="549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COMPETITIVE SOLICITATION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A33CC-9B6E-A8F4-3998-1A8A06E8CE9A}"/>
              </a:ext>
            </a:extLst>
          </p:cNvPr>
          <p:cNvSpPr txBox="1"/>
          <p:nvPr/>
        </p:nvSpPr>
        <p:spPr>
          <a:xfrm>
            <a:off x="283780" y="2053239"/>
            <a:ext cx="11458378" cy="4130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Required for purchases/contracts over $10,000.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designed by EO &amp; legal counsel.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need for pre-authorization to issue RFP/RFQ.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Commission approves final agreement.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42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22222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23846-7C64-817E-CB4D-11DD3FF96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EC2514-CE27-0FAF-C058-E2E3CCBB7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065" y="4802364"/>
            <a:ext cx="2585260" cy="1887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DE2CD4-504C-9AF6-372B-CD402C3B6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815" y="5465618"/>
            <a:ext cx="1499181" cy="1186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A851F-989D-9A60-1F41-A9745183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5A974-4265-E2AF-80F8-AF3AFC86D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0DF44-ED61-3AEC-ACA8-E3B18B24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CF308-CFFD-1E07-1F06-F9D4D2F00331}"/>
              </a:ext>
            </a:extLst>
          </p:cNvPr>
          <p:cNvSpPr txBox="1"/>
          <p:nvPr/>
        </p:nvSpPr>
        <p:spPr>
          <a:xfrm>
            <a:off x="2427379" y="887463"/>
            <a:ext cx="7209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SPECIAL CONDITIONS &amp; EXCEPTIONS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5F6E0-1A11-B64B-E923-005EE11303E9}"/>
              </a:ext>
            </a:extLst>
          </p:cNvPr>
          <p:cNvSpPr txBox="1"/>
          <p:nvPr/>
        </p:nvSpPr>
        <p:spPr>
          <a:xfrm>
            <a:off x="283780" y="2053239"/>
            <a:ext cx="11458378" cy="5115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Emergency purchases – EO may approve; report back within 90 days.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Sole-source vendors – Allowed with written justification.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Repeat professionals – May be approved by Commission without new quotes.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Discount warehouse buys – Exempt from quote requirements.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3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22222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ADD92-1ADC-782F-B577-C941D1371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D26AB9-46AD-C1B7-1E53-FEE22E705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603" y="3685794"/>
            <a:ext cx="3742113" cy="3172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85E090-707A-710D-94CA-E78557B3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8895D-ECF4-1D2E-10D3-9E653A283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FD5BF-A929-3D9E-B7DE-0E6D98F6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38106-6AE7-4E0D-95C1-BD287EF5BD39}"/>
              </a:ext>
            </a:extLst>
          </p:cNvPr>
          <p:cNvSpPr txBox="1"/>
          <p:nvPr/>
        </p:nvSpPr>
        <p:spPr>
          <a:xfrm>
            <a:off x="2493423" y="887463"/>
            <a:ext cx="7076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DELEGATED AUTHORITY &amp; RECORDS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8CA0E2-2FAE-0CB9-C21E-C8FC3414879A}"/>
              </a:ext>
            </a:extLst>
          </p:cNvPr>
          <p:cNvSpPr txBox="1"/>
          <p:nvPr/>
        </p:nvSpPr>
        <p:spPr>
          <a:xfrm>
            <a:off x="283780" y="2053239"/>
            <a:ext cx="1145837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Commission may delegate authority to EO case-by-case.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Vendor files created and maintained by Accountant/Analyst.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Records retained per LAFCo’s Records Retention Policy.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04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22222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3EB17-5C23-ED1D-2C77-08027791F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5A2DBD-BCB7-AF55-BBD4-D29E21873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291" y="3972359"/>
            <a:ext cx="3192088" cy="2441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E76654-06B6-F019-B045-3591B990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06F2-9378-1B2A-0F72-A4279C89C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50590-D9E5-1560-8F90-838F0DA1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FACAE-014F-0635-952C-454228348BC3}"/>
              </a:ext>
            </a:extLst>
          </p:cNvPr>
          <p:cNvSpPr txBox="1"/>
          <p:nvPr/>
        </p:nvSpPr>
        <p:spPr>
          <a:xfrm>
            <a:off x="2249737" y="887463"/>
            <a:ext cx="756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ANNUAL REPORTING &amp; REQUIREMENTS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B6DF5-84E8-B71F-1AE3-D4D4C6BA2BD4}"/>
              </a:ext>
            </a:extLst>
          </p:cNvPr>
          <p:cNvSpPr txBox="1"/>
          <p:nvPr/>
        </p:nvSpPr>
        <p:spPr>
          <a:xfrm>
            <a:off x="283780" y="2053239"/>
            <a:ext cx="11458378" cy="294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Annual Procurement Report presented in Q1.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Includes provider names, services, contract terms.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Posted publicly on LAFCo website &amp; maintained for 5 years.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00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22222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14ED1-1A50-D00E-B9DB-6A88CF49C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D7EA8D-3BD4-7882-F0D7-4A688BC90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250" y="3590723"/>
            <a:ext cx="2526557" cy="24999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95B56E-3768-36F1-8264-41E9FD6C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-gothic-urw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994-6E43-C991-E432-EFA454E90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49A24-64B9-D192-4A8D-D183F184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C18F4-8B2D-B07B-763A-C2DFFB7E388C}"/>
              </a:ext>
            </a:extLst>
          </p:cNvPr>
          <p:cNvSpPr txBox="1"/>
          <p:nvPr/>
        </p:nvSpPr>
        <p:spPr>
          <a:xfrm>
            <a:off x="2936141" y="887463"/>
            <a:ext cx="6191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OPTIONS &amp; RECOMMENDATION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660ADC-C80B-7E6A-065C-0EEF692EBA3C}"/>
              </a:ext>
            </a:extLst>
          </p:cNvPr>
          <p:cNvSpPr txBox="1"/>
          <p:nvPr/>
        </p:nvSpPr>
        <p:spPr>
          <a:xfrm>
            <a:off x="283780" y="2053239"/>
            <a:ext cx="11458378" cy="2948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Options: Adopt, Revise, or Decline the Policy.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Recommendations: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Adopt the Purchasing and Contracting Policy.</a:t>
            </a:r>
          </a:p>
          <a:p>
            <a:pPr marL="914400" lvl="1" indent="-4572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Adopt Resolution #2025-xx.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2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22222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CB9E56-D0DC-2F82-C39F-CC287BF15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578" y="1116617"/>
            <a:ext cx="3478089" cy="543982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0C29E6-4867-40AF-9007-664CC4E9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F300A-F087-4D4D-B395-E9628BAC573C}"/>
              </a:ext>
            </a:extLst>
          </p:cNvPr>
          <p:cNvSpPr txBox="1"/>
          <p:nvPr/>
        </p:nvSpPr>
        <p:spPr>
          <a:xfrm>
            <a:off x="3438836" y="1082180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Questions or Comments </a:t>
            </a:r>
          </a:p>
        </p:txBody>
      </p:sp>
    </p:spTree>
    <p:extLst>
      <p:ext uri="{BB962C8B-B14F-4D97-AF65-F5344CB8AC3E}">
        <p14:creationId xmlns:p14="http://schemas.microsoft.com/office/powerpoint/2010/main" val="109758469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11422</TotalTime>
  <Words>294</Words>
  <Application>Microsoft Office PowerPoint</Application>
  <PresentationFormat>Widescreen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Corbel Light</vt:lpstr>
      <vt:lpstr>franklin-gothic-urw</vt:lpstr>
      <vt:lpstr>Gill Sans MT</vt:lpstr>
      <vt:lpstr>Wingdings</vt:lpstr>
      <vt:lpstr>Wingdings 2</vt:lpstr>
      <vt:lpstr>Dividend</vt:lpstr>
      <vt:lpstr> 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LAFCO 101</dc:title>
  <dc:creator>paula</dc:creator>
  <cp:lastModifiedBy>Lori Zinn</cp:lastModifiedBy>
  <cp:revision>108</cp:revision>
  <cp:lastPrinted>2025-03-26T17:44:13Z</cp:lastPrinted>
  <dcterms:created xsi:type="dcterms:W3CDTF">2021-03-03T06:14:49Z</dcterms:created>
  <dcterms:modified xsi:type="dcterms:W3CDTF">2025-05-19T18:01:39Z</dcterms:modified>
</cp:coreProperties>
</file>