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57" r:id="rId4"/>
    <p:sldId id="269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63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7A0B3E-3CFB-4379-9FDF-099A316F9469}" v="43" dt="2025-02-25T19:17:15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Salcido" userId="a5926d2a-190c-4370-ae8b-212e45236d34" providerId="ADAL" clId="{8D7A0B3E-3CFB-4379-9FDF-099A316F9469}"/>
    <pc:docChg chg="undo redo custSel addSld delSld modSld sldOrd">
      <pc:chgData name="Tyler Salcido" userId="a5926d2a-190c-4370-ae8b-212e45236d34" providerId="ADAL" clId="{8D7A0B3E-3CFB-4379-9FDF-099A316F9469}" dt="2025-02-25T20:16:10.926" v="644" actId="20577"/>
      <pc:docMkLst>
        <pc:docMk/>
      </pc:docMkLst>
      <pc:sldChg chg="addSp modSp mod">
        <pc:chgData name="Tyler Salcido" userId="a5926d2a-190c-4370-ae8b-212e45236d34" providerId="ADAL" clId="{8D7A0B3E-3CFB-4379-9FDF-099A316F9469}" dt="2025-02-25T18:09:17.633" v="5" actId="1076"/>
        <pc:sldMkLst>
          <pc:docMk/>
          <pc:sldMk cId="4202077466" sldId="256"/>
        </pc:sldMkLst>
        <pc:spChg chg="add mod">
          <ac:chgData name="Tyler Salcido" userId="a5926d2a-190c-4370-ae8b-212e45236d34" providerId="ADAL" clId="{8D7A0B3E-3CFB-4379-9FDF-099A316F9469}" dt="2025-02-25T18:09:17.633" v="5" actId="1076"/>
          <ac:spMkLst>
            <pc:docMk/>
            <pc:sldMk cId="4202077466" sldId="256"/>
            <ac:spMk id="6" creationId="{0BA04A7F-8F99-63AD-722A-1761D4A80AFD}"/>
          </ac:spMkLst>
        </pc:spChg>
      </pc:sldChg>
      <pc:sldChg chg="addSp delSp modSp mod modClrScheme chgLayout">
        <pc:chgData name="Tyler Salcido" userId="a5926d2a-190c-4370-ae8b-212e45236d34" providerId="ADAL" clId="{8D7A0B3E-3CFB-4379-9FDF-099A316F9469}" dt="2025-02-25T19:12:14.258" v="294" actId="20577"/>
        <pc:sldMkLst>
          <pc:docMk/>
          <pc:sldMk cId="1858653390" sldId="257"/>
        </pc:sldMkLst>
        <pc:spChg chg="mod ord">
          <ac:chgData name="Tyler Salcido" userId="a5926d2a-190c-4370-ae8b-212e45236d34" providerId="ADAL" clId="{8D7A0B3E-3CFB-4379-9FDF-099A316F9469}" dt="2025-02-25T19:12:14.258" v="294" actId="20577"/>
          <ac:spMkLst>
            <pc:docMk/>
            <pc:sldMk cId="1858653390" sldId="257"/>
            <ac:spMk id="2" creationId="{8448039B-23B7-4932-B68E-301599DE35CA}"/>
          </ac:spMkLst>
        </pc:spChg>
        <pc:spChg chg="mod ord">
          <ac:chgData name="Tyler Salcido" userId="a5926d2a-190c-4370-ae8b-212e45236d34" providerId="ADAL" clId="{8D7A0B3E-3CFB-4379-9FDF-099A316F9469}" dt="2025-02-25T18:25:04.067" v="46" actId="700"/>
          <ac:spMkLst>
            <pc:docMk/>
            <pc:sldMk cId="1858653390" sldId="257"/>
            <ac:spMk id="3" creationId="{645C9829-4995-4223-B281-20CB9AE5AA32}"/>
          </ac:spMkLst>
        </pc:spChg>
        <pc:spChg chg="add del mod ord">
          <ac:chgData name="Tyler Salcido" userId="a5926d2a-190c-4370-ae8b-212e45236d34" providerId="ADAL" clId="{8D7A0B3E-3CFB-4379-9FDF-099A316F9469}" dt="2025-02-25T18:14:40.180" v="33" actId="700"/>
          <ac:spMkLst>
            <pc:docMk/>
            <pc:sldMk cId="1858653390" sldId="257"/>
            <ac:spMk id="4" creationId="{953C3607-0276-E3D7-2D0E-CFED8C685206}"/>
          </ac:spMkLst>
        </pc:spChg>
        <pc:spChg chg="add mod">
          <ac:chgData name="Tyler Salcido" userId="a5926d2a-190c-4370-ae8b-212e45236d34" providerId="ADAL" clId="{8D7A0B3E-3CFB-4379-9FDF-099A316F9469}" dt="2025-02-25T18:30:51.729" v="88" actId="5793"/>
          <ac:spMkLst>
            <pc:docMk/>
            <pc:sldMk cId="1858653390" sldId="257"/>
            <ac:spMk id="6" creationId="{780A0932-9512-6981-261A-59E585707794}"/>
          </ac:spMkLst>
        </pc:spChg>
        <pc:spChg chg="mod ord">
          <ac:chgData name="Tyler Salcido" userId="a5926d2a-190c-4370-ae8b-212e45236d34" providerId="ADAL" clId="{8D7A0B3E-3CFB-4379-9FDF-099A316F9469}" dt="2025-02-25T18:25:04.067" v="46" actId="700"/>
          <ac:spMkLst>
            <pc:docMk/>
            <pc:sldMk cId="1858653390" sldId="257"/>
            <ac:spMk id="7" creationId="{592333B3-E09B-4104-9C2D-5C7FD05FB523}"/>
          </ac:spMkLst>
        </pc:spChg>
      </pc:sldChg>
      <pc:sldChg chg="addSp delSp modSp del mod ord chgLayout">
        <pc:chgData name="Tyler Salcido" userId="a5926d2a-190c-4370-ae8b-212e45236d34" providerId="ADAL" clId="{8D7A0B3E-3CFB-4379-9FDF-099A316F9469}" dt="2025-02-25T18:30:03.349" v="82" actId="2696"/>
        <pc:sldMkLst>
          <pc:docMk/>
          <pc:sldMk cId="1865288957" sldId="264"/>
        </pc:sldMkLst>
        <pc:spChg chg="mod ord">
          <ac:chgData name="Tyler Salcido" userId="a5926d2a-190c-4370-ae8b-212e45236d34" providerId="ADAL" clId="{8D7A0B3E-3CFB-4379-9FDF-099A316F9469}" dt="2025-02-25T18:25:35.485" v="49" actId="700"/>
          <ac:spMkLst>
            <pc:docMk/>
            <pc:sldMk cId="1865288957" sldId="264"/>
            <ac:spMk id="2" creationId="{803DC36D-73D9-62E0-68D1-1D3C8FFE4E54}"/>
          </ac:spMkLst>
        </pc:spChg>
        <pc:spChg chg="mod ord">
          <ac:chgData name="Tyler Salcido" userId="a5926d2a-190c-4370-ae8b-212e45236d34" providerId="ADAL" clId="{8D7A0B3E-3CFB-4379-9FDF-099A316F9469}" dt="2025-02-25T18:25:35.485" v="49" actId="700"/>
          <ac:spMkLst>
            <pc:docMk/>
            <pc:sldMk cId="1865288957" sldId="264"/>
            <ac:spMk id="3" creationId="{3E7AAAF7-B9A7-A8F4-21EC-DC0F959A47A0}"/>
          </ac:spMkLst>
        </pc:spChg>
        <pc:spChg chg="add del mod">
          <ac:chgData name="Tyler Salcido" userId="a5926d2a-190c-4370-ae8b-212e45236d34" providerId="ADAL" clId="{8D7A0B3E-3CFB-4379-9FDF-099A316F9469}" dt="2025-02-25T18:25:29.030" v="48" actId="6264"/>
          <ac:spMkLst>
            <pc:docMk/>
            <pc:sldMk cId="1865288957" sldId="264"/>
            <ac:spMk id="4" creationId="{3DCB45B5-C56F-284F-23BA-496439E5DC7D}"/>
          </ac:spMkLst>
        </pc:spChg>
        <pc:spChg chg="add del mod">
          <ac:chgData name="Tyler Salcido" userId="a5926d2a-190c-4370-ae8b-212e45236d34" providerId="ADAL" clId="{8D7A0B3E-3CFB-4379-9FDF-099A316F9469}" dt="2025-02-25T18:25:29.030" v="48" actId="6264"/>
          <ac:spMkLst>
            <pc:docMk/>
            <pc:sldMk cId="1865288957" sldId="264"/>
            <ac:spMk id="5" creationId="{98C994E6-0265-4028-38BF-5C6251CBBE08}"/>
          </ac:spMkLst>
        </pc:spChg>
        <pc:spChg chg="add del mod">
          <ac:chgData name="Tyler Salcido" userId="a5926d2a-190c-4370-ae8b-212e45236d34" providerId="ADAL" clId="{8D7A0B3E-3CFB-4379-9FDF-099A316F9469}" dt="2025-02-25T18:25:29.030" v="48" actId="6264"/>
          <ac:spMkLst>
            <pc:docMk/>
            <pc:sldMk cId="1865288957" sldId="264"/>
            <ac:spMk id="6" creationId="{A772A74E-78BC-6ABE-F37D-DDE99C8C0EE6}"/>
          </ac:spMkLst>
        </pc:spChg>
        <pc:spChg chg="mod ord">
          <ac:chgData name="Tyler Salcido" userId="a5926d2a-190c-4370-ae8b-212e45236d34" providerId="ADAL" clId="{8D7A0B3E-3CFB-4379-9FDF-099A316F9469}" dt="2025-02-25T18:25:35.485" v="49" actId="700"/>
          <ac:spMkLst>
            <pc:docMk/>
            <pc:sldMk cId="1865288957" sldId="264"/>
            <ac:spMk id="7" creationId="{80143AD9-BA09-7868-D790-4169CF19A904}"/>
          </ac:spMkLst>
        </pc:spChg>
        <pc:spChg chg="del mod">
          <ac:chgData name="Tyler Salcido" userId="a5926d2a-190c-4370-ae8b-212e45236d34" providerId="ADAL" clId="{8D7A0B3E-3CFB-4379-9FDF-099A316F9469}" dt="2025-02-25T18:24:41.563" v="44" actId="478"/>
          <ac:spMkLst>
            <pc:docMk/>
            <pc:sldMk cId="1865288957" sldId="264"/>
            <ac:spMk id="10" creationId="{722A902E-7595-9211-CDED-149BB354072B}"/>
          </ac:spMkLst>
        </pc:spChg>
        <pc:spChg chg="mod">
          <ac:chgData name="Tyler Salcido" userId="a5926d2a-190c-4370-ae8b-212e45236d34" providerId="ADAL" clId="{8D7A0B3E-3CFB-4379-9FDF-099A316F9469}" dt="2025-02-25T18:13:44.013" v="31" actId="14100"/>
          <ac:spMkLst>
            <pc:docMk/>
            <pc:sldMk cId="1865288957" sldId="264"/>
            <ac:spMk id="12" creationId="{E63EB899-486F-9327-AE0C-B5120ABB1992}"/>
          </ac:spMkLst>
        </pc:spChg>
      </pc:sldChg>
      <pc:sldChg chg="modSp new mod">
        <pc:chgData name="Tyler Salcido" userId="a5926d2a-190c-4370-ae8b-212e45236d34" providerId="ADAL" clId="{8D7A0B3E-3CFB-4379-9FDF-099A316F9469}" dt="2025-02-25T19:14:08.416" v="307" actId="12"/>
        <pc:sldMkLst>
          <pc:docMk/>
          <pc:sldMk cId="2658167776" sldId="265"/>
        </pc:sldMkLst>
        <pc:spChg chg="mod">
          <ac:chgData name="Tyler Salcido" userId="a5926d2a-190c-4370-ae8b-212e45236d34" providerId="ADAL" clId="{8D7A0B3E-3CFB-4379-9FDF-099A316F9469}" dt="2025-02-25T18:28:59.528" v="75" actId="113"/>
          <ac:spMkLst>
            <pc:docMk/>
            <pc:sldMk cId="2658167776" sldId="265"/>
            <ac:spMk id="2" creationId="{695CC39D-BC9E-3201-0B61-852326C32B51}"/>
          </ac:spMkLst>
        </pc:spChg>
        <pc:spChg chg="mod">
          <ac:chgData name="Tyler Salcido" userId="a5926d2a-190c-4370-ae8b-212e45236d34" providerId="ADAL" clId="{8D7A0B3E-3CFB-4379-9FDF-099A316F9469}" dt="2025-02-25T19:14:08.416" v="307" actId="12"/>
          <ac:spMkLst>
            <pc:docMk/>
            <pc:sldMk cId="2658167776" sldId="265"/>
            <ac:spMk id="3" creationId="{E97D4ACE-1507-96D1-D348-B9ECEB597721}"/>
          </ac:spMkLst>
        </pc:spChg>
      </pc:sldChg>
      <pc:sldChg chg="addSp delSp modSp new mod chgLayout">
        <pc:chgData name="Tyler Salcido" userId="a5926d2a-190c-4370-ae8b-212e45236d34" providerId="ADAL" clId="{8D7A0B3E-3CFB-4379-9FDF-099A316F9469}" dt="2025-02-25T19:39:01.234" v="523" actId="12"/>
        <pc:sldMkLst>
          <pc:docMk/>
          <pc:sldMk cId="1229441973" sldId="266"/>
        </pc:sldMkLst>
        <pc:spChg chg="del">
          <ac:chgData name="Tyler Salcido" userId="a5926d2a-190c-4370-ae8b-212e45236d34" providerId="ADAL" clId="{8D7A0B3E-3CFB-4379-9FDF-099A316F9469}" dt="2025-02-25T18:31:45.782" v="100" actId="700"/>
          <ac:spMkLst>
            <pc:docMk/>
            <pc:sldMk cId="1229441973" sldId="266"/>
            <ac:spMk id="2" creationId="{FD84898E-0064-D697-F4D4-19FE91FAF5DA}"/>
          </ac:spMkLst>
        </pc:spChg>
        <pc:spChg chg="del">
          <ac:chgData name="Tyler Salcido" userId="a5926d2a-190c-4370-ae8b-212e45236d34" providerId="ADAL" clId="{8D7A0B3E-3CFB-4379-9FDF-099A316F9469}" dt="2025-02-25T18:31:45.782" v="100" actId="700"/>
          <ac:spMkLst>
            <pc:docMk/>
            <pc:sldMk cId="1229441973" sldId="266"/>
            <ac:spMk id="3" creationId="{C9FBAC16-25F6-A23C-0054-7957903CA1BC}"/>
          </ac:spMkLst>
        </pc:spChg>
        <pc:spChg chg="mod ord">
          <ac:chgData name="Tyler Salcido" userId="a5926d2a-190c-4370-ae8b-212e45236d34" providerId="ADAL" clId="{8D7A0B3E-3CFB-4379-9FDF-099A316F9469}" dt="2025-02-25T18:31:45.782" v="100" actId="700"/>
          <ac:spMkLst>
            <pc:docMk/>
            <pc:sldMk cId="1229441973" sldId="266"/>
            <ac:spMk id="4" creationId="{BEE7397E-F0AE-9C7A-F77F-6925C386E38B}"/>
          </ac:spMkLst>
        </pc:spChg>
        <pc:spChg chg="add mod ord">
          <ac:chgData name="Tyler Salcido" userId="a5926d2a-190c-4370-ae8b-212e45236d34" providerId="ADAL" clId="{8D7A0B3E-3CFB-4379-9FDF-099A316F9469}" dt="2025-02-25T18:34:13.592" v="125" actId="113"/>
          <ac:spMkLst>
            <pc:docMk/>
            <pc:sldMk cId="1229441973" sldId="266"/>
            <ac:spMk id="5" creationId="{9D9C2E69-4EFF-5DB3-43D2-57CB400946AD}"/>
          </ac:spMkLst>
        </pc:spChg>
        <pc:spChg chg="add mod ord">
          <ac:chgData name="Tyler Salcido" userId="a5926d2a-190c-4370-ae8b-212e45236d34" providerId="ADAL" clId="{8D7A0B3E-3CFB-4379-9FDF-099A316F9469}" dt="2025-02-25T19:39:01.234" v="523" actId="12"/>
          <ac:spMkLst>
            <pc:docMk/>
            <pc:sldMk cId="1229441973" sldId="266"/>
            <ac:spMk id="6" creationId="{82F10C19-33C9-2E49-180E-46E0652D08F5}"/>
          </ac:spMkLst>
        </pc:spChg>
      </pc:sldChg>
      <pc:sldChg chg="addSp delSp modSp new mod chgLayout">
        <pc:chgData name="Tyler Salcido" userId="a5926d2a-190c-4370-ae8b-212e45236d34" providerId="ADAL" clId="{8D7A0B3E-3CFB-4379-9FDF-099A316F9469}" dt="2025-02-25T19:07:56.625" v="227" actId="242"/>
        <pc:sldMkLst>
          <pc:docMk/>
          <pc:sldMk cId="612827088" sldId="267"/>
        </pc:sldMkLst>
        <pc:spChg chg="del">
          <ac:chgData name="Tyler Salcido" userId="a5926d2a-190c-4370-ae8b-212e45236d34" providerId="ADAL" clId="{8D7A0B3E-3CFB-4379-9FDF-099A316F9469}" dt="2025-02-25T19:04:34.584" v="170" actId="700"/>
          <ac:spMkLst>
            <pc:docMk/>
            <pc:sldMk cId="612827088" sldId="267"/>
            <ac:spMk id="2" creationId="{00A222E6-36BE-7BF7-DCD3-F90DB2F8444B}"/>
          </ac:spMkLst>
        </pc:spChg>
        <pc:spChg chg="del">
          <ac:chgData name="Tyler Salcido" userId="a5926d2a-190c-4370-ae8b-212e45236d34" providerId="ADAL" clId="{8D7A0B3E-3CFB-4379-9FDF-099A316F9469}" dt="2025-02-25T19:04:34.584" v="170" actId="700"/>
          <ac:spMkLst>
            <pc:docMk/>
            <pc:sldMk cId="612827088" sldId="267"/>
            <ac:spMk id="3" creationId="{9966E744-0F3E-E130-A956-26D9052655F8}"/>
          </ac:spMkLst>
        </pc:spChg>
        <pc:spChg chg="mod ord">
          <ac:chgData name="Tyler Salcido" userId="a5926d2a-190c-4370-ae8b-212e45236d34" providerId="ADAL" clId="{8D7A0B3E-3CFB-4379-9FDF-099A316F9469}" dt="2025-02-25T19:04:34.584" v="170" actId="700"/>
          <ac:spMkLst>
            <pc:docMk/>
            <pc:sldMk cId="612827088" sldId="267"/>
            <ac:spMk id="4" creationId="{07BCFC17-D6FD-AD5F-CCC5-BB2763411AD5}"/>
          </ac:spMkLst>
        </pc:spChg>
        <pc:spChg chg="add mod ord">
          <ac:chgData name="Tyler Salcido" userId="a5926d2a-190c-4370-ae8b-212e45236d34" providerId="ADAL" clId="{8D7A0B3E-3CFB-4379-9FDF-099A316F9469}" dt="2025-02-25T19:06:00.388" v="222" actId="1076"/>
          <ac:spMkLst>
            <pc:docMk/>
            <pc:sldMk cId="612827088" sldId="267"/>
            <ac:spMk id="5" creationId="{0F93B6D8-C757-F8E3-6BDB-60708BEEE027}"/>
          </ac:spMkLst>
        </pc:spChg>
        <pc:spChg chg="add mod ord">
          <ac:chgData name="Tyler Salcido" userId="a5926d2a-190c-4370-ae8b-212e45236d34" providerId="ADAL" clId="{8D7A0B3E-3CFB-4379-9FDF-099A316F9469}" dt="2025-02-25T19:07:56.625" v="227" actId="242"/>
          <ac:spMkLst>
            <pc:docMk/>
            <pc:sldMk cId="612827088" sldId="267"/>
            <ac:spMk id="6" creationId="{DC32A6FD-EA7C-72DE-FA1F-6D5F4FB7CF82}"/>
          </ac:spMkLst>
        </pc:spChg>
      </pc:sldChg>
      <pc:sldChg chg="modSp new mod">
        <pc:chgData name="Tyler Salcido" userId="a5926d2a-190c-4370-ae8b-212e45236d34" providerId="ADAL" clId="{8D7A0B3E-3CFB-4379-9FDF-099A316F9469}" dt="2025-02-25T19:15:11.019" v="315" actId="5793"/>
        <pc:sldMkLst>
          <pc:docMk/>
          <pc:sldMk cId="394836541" sldId="268"/>
        </pc:sldMkLst>
        <pc:spChg chg="mod">
          <ac:chgData name="Tyler Salcido" userId="a5926d2a-190c-4370-ae8b-212e45236d34" providerId="ADAL" clId="{8D7A0B3E-3CFB-4379-9FDF-099A316F9469}" dt="2025-02-25T19:12:41.832" v="297" actId="113"/>
          <ac:spMkLst>
            <pc:docMk/>
            <pc:sldMk cId="394836541" sldId="268"/>
            <ac:spMk id="2" creationId="{BC43C0A8-5480-454A-DD4D-B308BD471254}"/>
          </ac:spMkLst>
        </pc:spChg>
        <pc:spChg chg="mod">
          <ac:chgData name="Tyler Salcido" userId="a5926d2a-190c-4370-ae8b-212e45236d34" providerId="ADAL" clId="{8D7A0B3E-3CFB-4379-9FDF-099A316F9469}" dt="2025-02-25T19:15:11.019" v="315" actId="5793"/>
          <ac:spMkLst>
            <pc:docMk/>
            <pc:sldMk cId="394836541" sldId="268"/>
            <ac:spMk id="3" creationId="{C79722DF-76D1-1908-325A-8E97FFA61DC1}"/>
          </ac:spMkLst>
        </pc:spChg>
      </pc:sldChg>
      <pc:sldChg chg="add ord">
        <pc:chgData name="Tyler Salcido" userId="a5926d2a-190c-4370-ae8b-212e45236d34" providerId="ADAL" clId="{8D7A0B3E-3CFB-4379-9FDF-099A316F9469}" dt="2025-02-25T19:17:54.598" v="320"/>
        <pc:sldMkLst>
          <pc:docMk/>
          <pc:sldMk cId="1418791282" sldId="269"/>
        </pc:sldMkLst>
      </pc:sldChg>
      <pc:sldChg chg="modSp new mod">
        <pc:chgData name="Tyler Salcido" userId="a5926d2a-190c-4370-ae8b-212e45236d34" providerId="ADAL" clId="{8D7A0B3E-3CFB-4379-9FDF-099A316F9469}" dt="2025-02-25T19:24:53.185" v="401" actId="20577"/>
        <pc:sldMkLst>
          <pc:docMk/>
          <pc:sldMk cId="2795142933" sldId="270"/>
        </pc:sldMkLst>
        <pc:spChg chg="mod">
          <ac:chgData name="Tyler Salcido" userId="a5926d2a-190c-4370-ae8b-212e45236d34" providerId="ADAL" clId="{8D7A0B3E-3CFB-4379-9FDF-099A316F9469}" dt="2025-02-25T19:24:36.514" v="395" actId="20577"/>
          <ac:spMkLst>
            <pc:docMk/>
            <pc:sldMk cId="2795142933" sldId="270"/>
            <ac:spMk id="2" creationId="{A6AC03FD-9F60-7D18-D995-33886888A089}"/>
          </ac:spMkLst>
        </pc:spChg>
        <pc:spChg chg="mod">
          <ac:chgData name="Tyler Salcido" userId="a5926d2a-190c-4370-ae8b-212e45236d34" providerId="ADAL" clId="{8D7A0B3E-3CFB-4379-9FDF-099A316F9469}" dt="2025-02-25T19:24:53.185" v="401" actId="20577"/>
          <ac:spMkLst>
            <pc:docMk/>
            <pc:sldMk cId="2795142933" sldId="270"/>
            <ac:spMk id="3" creationId="{5621769B-BF7C-D0FB-13E4-625F8709313F}"/>
          </ac:spMkLst>
        </pc:spChg>
      </pc:sldChg>
      <pc:sldChg chg="modSp new mod">
        <pc:chgData name="Tyler Salcido" userId="a5926d2a-190c-4370-ae8b-212e45236d34" providerId="ADAL" clId="{8D7A0B3E-3CFB-4379-9FDF-099A316F9469}" dt="2025-02-25T19:28:45.112" v="445" actId="1076"/>
        <pc:sldMkLst>
          <pc:docMk/>
          <pc:sldMk cId="672077866" sldId="271"/>
        </pc:sldMkLst>
        <pc:spChg chg="mod">
          <ac:chgData name="Tyler Salcido" userId="a5926d2a-190c-4370-ae8b-212e45236d34" providerId="ADAL" clId="{8D7A0B3E-3CFB-4379-9FDF-099A316F9469}" dt="2025-02-25T19:28:37.077" v="444" actId="1076"/>
          <ac:spMkLst>
            <pc:docMk/>
            <pc:sldMk cId="672077866" sldId="271"/>
            <ac:spMk id="2" creationId="{25C68143-E9AA-3A36-C648-45374731C487}"/>
          </ac:spMkLst>
        </pc:spChg>
        <pc:spChg chg="mod">
          <ac:chgData name="Tyler Salcido" userId="a5926d2a-190c-4370-ae8b-212e45236d34" providerId="ADAL" clId="{8D7A0B3E-3CFB-4379-9FDF-099A316F9469}" dt="2025-02-25T19:28:45.112" v="445" actId="1076"/>
          <ac:spMkLst>
            <pc:docMk/>
            <pc:sldMk cId="672077866" sldId="271"/>
            <ac:spMk id="3" creationId="{4F06D3A1-3C17-B548-3B06-B2E6D29ADFB4}"/>
          </ac:spMkLst>
        </pc:spChg>
      </pc:sldChg>
      <pc:sldChg chg="modSp new mod modNotesTx">
        <pc:chgData name="Tyler Salcido" userId="a5926d2a-190c-4370-ae8b-212e45236d34" providerId="ADAL" clId="{8D7A0B3E-3CFB-4379-9FDF-099A316F9469}" dt="2025-02-25T19:35:40.586" v="510" actId="6549"/>
        <pc:sldMkLst>
          <pc:docMk/>
          <pc:sldMk cId="4044543991" sldId="272"/>
        </pc:sldMkLst>
        <pc:spChg chg="mod">
          <ac:chgData name="Tyler Salcido" userId="a5926d2a-190c-4370-ae8b-212e45236d34" providerId="ADAL" clId="{8D7A0B3E-3CFB-4379-9FDF-099A316F9469}" dt="2025-02-25T19:29:31.276" v="477" actId="2711"/>
          <ac:spMkLst>
            <pc:docMk/>
            <pc:sldMk cId="4044543991" sldId="272"/>
            <ac:spMk id="2" creationId="{75D81330-1E56-A391-2B28-B70B86BF6100}"/>
          </ac:spMkLst>
        </pc:spChg>
        <pc:spChg chg="mod">
          <ac:chgData name="Tyler Salcido" userId="a5926d2a-190c-4370-ae8b-212e45236d34" providerId="ADAL" clId="{8D7A0B3E-3CFB-4379-9FDF-099A316F9469}" dt="2025-02-25T19:32:02.424" v="508" actId="14100"/>
          <ac:spMkLst>
            <pc:docMk/>
            <pc:sldMk cId="4044543991" sldId="272"/>
            <ac:spMk id="3" creationId="{9AD1F3A6-2D6F-71FC-1BBC-3F7BD70A0143}"/>
          </ac:spMkLst>
        </pc:spChg>
      </pc:sldChg>
      <pc:sldChg chg="modSp new mod">
        <pc:chgData name="Tyler Salcido" userId="a5926d2a-190c-4370-ae8b-212e45236d34" providerId="ADAL" clId="{8D7A0B3E-3CFB-4379-9FDF-099A316F9469}" dt="2025-02-25T19:40:29.488" v="533" actId="14100"/>
        <pc:sldMkLst>
          <pc:docMk/>
          <pc:sldMk cId="1772099206" sldId="273"/>
        </pc:sldMkLst>
        <pc:spChg chg="mod">
          <ac:chgData name="Tyler Salcido" userId="a5926d2a-190c-4370-ae8b-212e45236d34" providerId="ADAL" clId="{8D7A0B3E-3CFB-4379-9FDF-099A316F9469}" dt="2025-02-25T19:37:20.877" v="514" actId="20577"/>
          <ac:spMkLst>
            <pc:docMk/>
            <pc:sldMk cId="1772099206" sldId="273"/>
            <ac:spMk id="2" creationId="{4DA51FD3-B20D-3959-2ABC-FA731B68C458}"/>
          </ac:spMkLst>
        </pc:spChg>
        <pc:spChg chg="mod">
          <ac:chgData name="Tyler Salcido" userId="a5926d2a-190c-4370-ae8b-212e45236d34" providerId="ADAL" clId="{8D7A0B3E-3CFB-4379-9FDF-099A316F9469}" dt="2025-02-25T19:40:29.488" v="533" actId="14100"/>
          <ac:spMkLst>
            <pc:docMk/>
            <pc:sldMk cId="1772099206" sldId="273"/>
            <ac:spMk id="3" creationId="{A9B4F58C-FB83-9C3D-76E4-D4C7BAF90E2B}"/>
          </ac:spMkLst>
        </pc:spChg>
      </pc:sldChg>
      <pc:sldChg chg="new del">
        <pc:chgData name="Tyler Salcido" userId="a5926d2a-190c-4370-ae8b-212e45236d34" providerId="ADAL" clId="{8D7A0B3E-3CFB-4379-9FDF-099A316F9469}" dt="2025-02-25T19:30:14.490" v="481" actId="680"/>
        <pc:sldMkLst>
          <pc:docMk/>
          <pc:sldMk cId="2123949135" sldId="273"/>
        </pc:sldMkLst>
      </pc:sldChg>
      <pc:sldChg chg="modSp new mod">
        <pc:chgData name="Tyler Salcido" userId="a5926d2a-190c-4370-ae8b-212e45236d34" providerId="ADAL" clId="{8D7A0B3E-3CFB-4379-9FDF-099A316F9469}" dt="2025-02-25T20:12:22.196" v="592" actId="2711"/>
        <pc:sldMkLst>
          <pc:docMk/>
          <pc:sldMk cId="2063616061" sldId="274"/>
        </pc:sldMkLst>
        <pc:spChg chg="mod">
          <ac:chgData name="Tyler Salcido" userId="a5926d2a-190c-4370-ae8b-212e45236d34" providerId="ADAL" clId="{8D7A0B3E-3CFB-4379-9FDF-099A316F9469}" dt="2025-02-25T20:12:22.196" v="592" actId="2711"/>
          <ac:spMkLst>
            <pc:docMk/>
            <pc:sldMk cId="2063616061" sldId="274"/>
            <ac:spMk id="2" creationId="{3DAA7D4C-EE12-95AE-285F-AA24A460BE21}"/>
          </ac:spMkLst>
        </pc:spChg>
        <pc:spChg chg="mod">
          <ac:chgData name="Tyler Salcido" userId="a5926d2a-190c-4370-ae8b-212e45236d34" providerId="ADAL" clId="{8D7A0B3E-3CFB-4379-9FDF-099A316F9469}" dt="2025-02-25T20:11:30.194" v="589" actId="20577"/>
          <ac:spMkLst>
            <pc:docMk/>
            <pc:sldMk cId="2063616061" sldId="274"/>
            <ac:spMk id="3" creationId="{6FAEABF7-44D1-09E5-195A-A05146DD5BCD}"/>
          </ac:spMkLst>
        </pc:spChg>
      </pc:sldChg>
      <pc:sldChg chg="modSp new mod">
        <pc:chgData name="Tyler Salcido" userId="a5926d2a-190c-4370-ae8b-212e45236d34" providerId="ADAL" clId="{8D7A0B3E-3CFB-4379-9FDF-099A316F9469}" dt="2025-02-25T20:16:10.926" v="644" actId="20577"/>
        <pc:sldMkLst>
          <pc:docMk/>
          <pc:sldMk cId="730688286" sldId="275"/>
        </pc:sldMkLst>
        <pc:spChg chg="mod">
          <ac:chgData name="Tyler Salcido" userId="a5926d2a-190c-4370-ae8b-212e45236d34" providerId="ADAL" clId="{8D7A0B3E-3CFB-4379-9FDF-099A316F9469}" dt="2025-02-25T20:12:46.578" v="620" actId="20577"/>
          <ac:spMkLst>
            <pc:docMk/>
            <pc:sldMk cId="730688286" sldId="275"/>
            <ac:spMk id="2" creationId="{86A4F23C-07BF-27C4-14E3-CE07EF33ECAD}"/>
          </ac:spMkLst>
        </pc:spChg>
        <pc:spChg chg="mod">
          <ac:chgData name="Tyler Salcido" userId="a5926d2a-190c-4370-ae8b-212e45236d34" providerId="ADAL" clId="{8D7A0B3E-3CFB-4379-9FDF-099A316F9469}" dt="2025-02-25T20:16:10.926" v="644" actId="20577"/>
          <ac:spMkLst>
            <pc:docMk/>
            <pc:sldMk cId="730688286" sldId="275"/>
            <ac:spMk id="3" creationId="{3E03F9B6-9D7D-AA74-F35A-46F55BE1744A}"/>
          </ac:spMkLst>
        </pc:spChg>
      </pc:sldChg>
    </pc:docChg>
  </pc:docChgLst>
  <pc:docChgLst>
    <pc:chgData name="Tyler Salcido" userId="a5926d2a-190c-4370-ae8b-212e45236d34" providerId="ADAL" clId="{5A5E9A15-AD26-4879-B950-740256D00748}"/>
    <pc:docChg chg="custSel modSld">
      <pc:chgData name="Tyler Salcido" userId="a5926d2a-190c-4370-ae8b-212e45236d34" providerId="ADAL" clId="{5A5E9A15-AD26-4879-B950-740256D00748}" dt="2025-02-26T17:54:17.964" v="13" actId="2711"/>
      <pc:docMkLst>
        <pc:docMk/>
      </pc:docMkLst>
      <pc:sldChg chg="modSp mod">
        <pc:chgData name="Tyler Salcido" userId="a5926d2a-190c-4370-ae8b-212e45236d34" providerId="ADAL" clId="{5A5E9A15-AD26-4879-B950-740256D00748}" dt="2025-02-25T22:31:26.026" v="11" actId="313"/>
        <pc:sldMkLst>
          <pc:docMk/>
          <pc:sldMk cId="394836541" sldId="268"/>
        </pc:sldMkLst>
        <pc:spChg chg="mod">
          <ac:chgData name="Tyler Salcido" userId="a5926d2a-190c-4370-ae8b-212e45236d34" providerId="ADAL" clId="{5A5E9A15-AD26-4879-B950-740256D00748}" dt="2025-02-25T22:31:26.026" v="11" actId="313"/>
          <ac:spMkLst>
            <pc:docMk/>
            <pc:sldMk cId="394836541" sldId="268"/>
            <ac:spMk id="3" creationId="{C79722DF-76D1-1908-325A-8E97FFA61DC1}"/>
          </ac:spMkLst>
        </pc:spChg>
      </pc:sldChg>
      <pc:sldChg chg="modSp mod">
        <pc:chgData name="Tyler Salcido" userId="a5926d2a-190c-4370-ae8b-212e45236d34" providerId="ADAL" clId="{5A5E9A15-AD26-4879-B950-740256D00748}" dt="2025-02-26T17:54:17.964" v="13" actId="2711"/>
        <pc:sldMkLst>
          <pc:docMk/>
          <pc:sldMk cId="730688286" sldId="275"/>
        </pc:sldMkLst>
        <pc:spChg chg="mod">
          <ac:chgData name="Tyler Salcido" userId="a5926d2a-190c-4370-ae8b-212e45236d34" providerId="ADAL" clId="{5A5E9A15-AD26-4879-B950-740256D00748}" dt="2025-02-26T17:54:17.964" v="13" actId="2711"/>
          <ac:spMkLst>
            <pc:docMk/>
            <pc:sldMk cId="730688286" sldId="275"/>
            <ac:spMk id="2" creationId="{86A4F23C-07BF-27C4-14E3-CE07EF33EC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35F9C-8223-4BF6-8E33-E1F96727F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9C9AB-DD77-4132-AB5C-28E42DCE7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AB154-B99E-4940-B8BB-690FE07105A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86BA0-34F6-4E5C-AE84-E52604DAA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41589-7F4B-498B-AEBF-36970A576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92BA3F-8847-4D51-8B2C-28C9636B3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830753-8535-43CB-9082-D52C8051FF4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8A1310-6E21-4895-8E54-DB122892A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B57A90-6036-4A9E-8519-E1412FFBED96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EFA0-C8C5-4C56-AD2A-232452A22828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07DE18-CAA9-40F0-A10D-3B5CB1713A48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01A7-C93A-431C-A2B0-1247A0096341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EB6552-82DA-4755-BD90-902600EE5DC5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C2FF-97A3-4B64-9AD0-13F41996098F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B4A-DF1F-46C1-A26D-286EDFAD977C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AF9F-AFF3-4A58-B667-2D979F0B6939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67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F2CA-6823-446C-BBB3-4CEA926DB9CA}" type="datetime1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9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902E76-03B4-4AEE-82C3-D41E93BA6DEF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40E-F275-474D-B981-C9DE3FD619BB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722E74-2721-43EA-ADF1-A22E8588E334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8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56AB0-2C22-4470-8222-976B3522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4574E-4A30-47C2-8742-5F92C764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 sz="1200">
                <a:solidFill>
                  <a:schemeClr val="bg2"/>
                </a:solidFill>
                <a:latin typeface="Corbel Light" panose="020B0303020204020204" pitchFamily="34" charset="0"/>
              </a:rPr>
              <a:t>Tyler </a:t>
            </a:r>
            <a:r>
              <a:rPr lang="en-US" sz="1200" err="1">
                <a:solidFill>
                  <a:schemeClr val="bg2"/>
                </a:solidFill>
                <a:latin typeface="Corbel Light" panose="020B0303020204020204" pitchFamily="34" charset="0"/>
              </a:rPr>
              <a:t>salcido</a:t>
            </a:r>
            <a:r>
              <a:rPr lang="en-US" sz="1200">
                <a:solidFill>
                  <a:schemeClr val="bg2"/>
                </a:solidFill>
                <a:latin typeface="Corbel Light" panose="020B0303020204020204" pitchFamily="34" charset="0"/>
              </a:rPr>
              <a:t>, executive officer  </a:t>
            </a:r>
          </a:p>
          <a:p>
            <a:r>
              <a:rPr lang="en-US" sz="1200">
                <a:solidFill>
                  <a:schemeClr val="bg2"/>
                </a:solidFill>
                <a:latin typeface="Corbel Light" panose="020B0303020204020204" pitchFamily="34" charset="0"/>
              </a:rPr>
              <a:t>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CFA729-D6D7-49A1-BFC1-2D6CAD70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911650"/>
            <a:ext cx="2716911" cy="1328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04A7F-8F99-63AD-722A-1761D4A80AFD}"/>
              </a:ext>
            </a:extLst>
          </p:cNvPr>
          <p:cNvSpPr txBox="1"/>
          <p:nvPr/>
        </p:nvSpPr>
        <p:spPr>
          <a:xfrm>
            <a:off x="4804994" y="2353280"/>
            <a:ext cx="6347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Willow Bend Subdivision Annexation</a:t>
            </a:r>
          </a:p>
        </p:txBody>
      </p:sp>
    </p:spTree>
    <p:extLst>
      <p:ext uri="{BB962C8B-B14F-4D97-AF65-F5344CB8AC3E}">
        <p14:creationId xmlns:p14="http://schemas.microsoft.com/office/powerpoint/2010/main" val="42020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1330-1E56-A391-2B28-B70B86BF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CKH Considerations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F3A6-2D6F-71FC-1BBC-3F7BD70A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5616"/>
            <a:ext cx="11029615" cy="4738816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Community Services Needs: </a:t>
            </a: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Expansion of essential services like law enforcement, fire protection, water and sewer systems, and parks (1.37-acre park planned).</a:t>
            </a:r>
          </a:p>
          <a:p>
            <a:pPr marL="0" indent="0">
              <a:buNone/>
            </a:pPr>
            <a:endParaRPr lang="en-US" sz="24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Municipal Service Integration: </a:t>
            </a: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El Centro will provide expanded municipal services without adversely affecting existing ratepayers.</a:t>
            </a:r>
          </a:p>
          <a:p>
            <a:pPr marL="0" indent="0">
              <a:buNone/>
            </a:pPr>
            <a:endParaRPr lang="en-US" sz="24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Regional Impact: </a:t>
            </a: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Improved infrastructure and road connectivity benefiting adjacent communities. The project aligns with regional housing needs and urban growth strategies.</a:t>
            </a:r>
          </a:p>
          <a:p>
            <a:pPr marL="0" indent="0">
              <a:buNone/>
            </a:pPr>
            <a:endParaRPr lang="en-US" sz="24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Social and Economic Integration: </a:t>
            </a: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Fosters social and economic ties with El Centro by expanding housing opportunities and supporting local employment through construction and service industries.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CCC96-1B7D-0C18-854E-2127F6A4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1FD3-B20D-3959-2ABC-FA731B68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CKH Considerations – part 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F58C-FB83-9C3D-76E4-D4C7BAF9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40766"/>
          </a:xfrm>
        </p:spPr>
        <p:txBody>
          <a:bodyPr anchor="t"/>
          <a:lstStyle/>
          <a:p>
            <a:r>
              <a:rPr lang="en-US" sz="2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&amp; Agricultural Impact: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Land Transition: Conversion of 37 acres of agricultural land to residential use.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Mitigation Measures: - Stormwater drainage systems. - Retention basins for runoff management. - Vegetative buffers to minimize land use conflicts.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Economic Considerations: Higher land value and increased tax revenue projected; minimal impact on regional agriculture.</a:t>
            </a:r>
          </a:p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8FD40-8CFC-A0CC-B529-93A694C2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7D4C-EE12-95AE-285F-AA24A460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EO Recommendations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ABF7-44D1-09E5-195A-A05146DD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2114"/>
            <a:ext cx="11029615" cy="4293972"/>
          </a:xfrm>
        </p:spPr>
        <p:txBody>
          <a:bodyPr anchor="t"/>
          <a:lstStyle/>
          <a:p>
            <a:r>
              <a:rPr lang="en-US" sz="20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Executive Officer's Recommendation: </a:t>
            </a:r>
            <a:r>
              <a:rPr lang="en-US" sz="200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Conduct a public hearing and consider all written and oral information on the project.</a:t>
            </a:r>
          </a:p>
          <a:p>
            <a:r>
              <a:rPr lang="en-US" sz="20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Recommended Action (Option #1):  </a:t>
            </a:r>
            <a:r>
              <a:rPr lang="en-US" sz="200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Approve the annexation as presented by the Executive Officer, assuming no significant public input to the contrary.</a:t>
            </a:r>
          </a:p>
          <a:p>
            <a:r>
              <a:rPr lang="en-US" sz="20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Approvals: </a:t>
            </a:r>
            <a:r>
              <a:rPr lang="en-US" sz="2000">
                <a:latin typeface="Lucida Sans Unicode" panose="020B0602030504020204" pitchFamily="34" charset="0"/>
                <a:cs typeface="Lucida Sans Unicode" panose="020B0602030504020204" pitchFamily="34" charset="0"/>
              </a:rPr>
              <a:t>- Certify the CEQA document prepared by the City of El Centro. - Confirm compliance with the Cortese-Knox-Hertzberg Reorganization Act of 2000 and LAFCo policies. - Make findings under Government Code Section 56375, including: - Project pre-zoned under El Centro’s current zoning ordinance. - Prohibition of rezoning fortwo years after annexation recordation. - Annexation is contiguous, non-isolating, and a logical city extension.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945C0-0740-D970-EA80-DF68F93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23C-07BF-27C4-14E3-CE07EF33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US" b="1" dirty="0"/>
              <a:t>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F9B6-9D7D-AA74-F35A-46F55BE1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Annexation Conditions: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Petitioner Requirements: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Provide a Mylar annexation map (18x26 inches) signed by a licensed surveyor. – Submit PDF copies of maps and required fees to LAFCo and the State Board of Equalization. - Letter agreeing to LAFCo terms, waiving appeal rights unless a technical error is shown.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City of El Centro Requirements: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Letter agreeing to LAFCo terms, waiving appeal rights. - City boundary map and legal description within 90 days of approval. - Approval letter for the Mylar annexation map from the City Public Works Director.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Imperial County Requirement: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Approval letter from the County Surveyor for the Mylar annexation map.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Additional Provisions: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Notification of any proposed zone changes within 24 months of recordation. - Prohibition of entering the property into redevelopment programs affecting fiscal agreements. - City must fund any fiscal deficits resulting from post-annexation project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AB58-09D1-8ADF-4A34-AFB6DBDC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C29E6-4867-40AF-9007-664CC4E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F300A-F087-4D4D-B395-E9628BAC573C}"/>
              </a:ext>
            </a:extLst>
          </p:cNvPr>
          <p:cNvSpPr txBox="1"/>
          <p:nvPr/>
        </p:nvSpPr>
        <p:spPr>
          <a:xfrm>
            <a:off x="3438836" y="1082180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Questions or Comments </a:t>
            </a:r>
          </a:p>
        </p:txBody>
      </p:sp>
    </p:spTree>
    <p:extLst>
      <p:ext uri="{BB962C8B-B14F-4D97-AF65-F5344CB8AC3E}">
        <p14:creationId xmlns:p14="http://schemas.microsoft.com/office/powerpoint/2010/main" val="10975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39D-BC9E-3201-0B61-852326C3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4ACE-1507-96D1-D348-B9ECEB59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Project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8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ID: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EC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3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1-</a:t>
            </a:r>
            <a:r>
              <a:rPr kumimoji="0" lang="en-US" sz="2400" b="0" i="0" u="none" strike="noStrike" kern="0" cap="none" spc="-1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24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Willow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Bend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Subdivision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Annexation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involving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37.05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9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acres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in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El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Centro,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CA.</a:t>
            </a:r>
          </a:p>
          <a:p>
            <a:pPr marL="10160" marR="0" lvl="0" indent="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None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Project</a:t>
            </a:r>
            <a:r>
              <a:rPr kumimoji="0" lang="en-US" sz="2400" b="0" i="0" u="none" strike="noStrike" kern="0" cap="none" spc="12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Proponent: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Martin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9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D.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Coyne,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Willow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Bend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Homes,</a:t>
            </a:r>
            <a:r>
              <a:rPr kumimoji="0" lang="en-US" sz="2400" b="0" i="0" u="none" strike="noStrike" kern="0" cap="none" spc="1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LLC.</a:t>
            </a:r>
          </a:p>
          <a:p>
            <a:pPr marL="10160" marR="0" lvl="0" indent="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None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3060" marR="5080" lvl="0" indent="-342900" defTabSz="914400" eaLnBrk="1" fontAlgn="auto" latinLnBrk="0" hangingPunct="1">
              <a:lnSpc>
                <a:spcPct val="13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Proposal: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Annexation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to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the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City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of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El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Centro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with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120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budget-friendly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single-family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homes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and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19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4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1.37-</a:t>
            </a:r>
            <a:r>
              <a:rPr kumimoji="0" lang="en-US" sz="2400" b="0" i="0" u="none" strike="noStrike" kern="0" cap="none" spc="-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acre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park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with </a:t>
            </a:r>
            <a:r>
              <a:rPr kumimoji="0" lang="en-US" sz="2400" b="0" i="0" u="none" strike="noStrike" kern="0" cap="none" spc="19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bus</a:t>
            </a:r>
            <a:r>
              <a:rPr kumimoji="0" lang="en-US" sz="2400" b="0" i="0" u="none" strike="noStrike" kern="0" cap="none" spc="-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stop.</a:t>
            </a:r>
          </a:p>
          <a:p>
            <a:pPr marL="10160" marR="5080" lvl="0" indent="0" defTabSz="914400" eaLnBrk="1" fontAlgn="auto" latinLnBrk="0" hangingPunct="1">
              <a:lnSpc>
                <a:spcPct val="137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Location: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Southwest</a:t>
            </a:r>
            <a:r>
              <a:rPr kumimoji="0" lang="en-US" sz="2400" b="0" i="0" u="none" strike="noStrike" kern="0" cap="none" spc="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corner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of</a:t>
            </a:r>
            <a:r>
              <a:rPr kumimoji="0" lang="en-US" sz="2400" b="0" i="0" u="none" strike="noStrike" kern="0" cap="none" spc="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HWY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86</a:t>
            </a:r>
            <a:r>
              <a:rPr kumimoji="0" lang="en-US" sz="2400" b="0" i="0" u="none" strike="noStrike" kern="0" cap="none" spc="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and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Countryside</a:t>
            </a:r>
            <a:r>
              <a:rPr kumimoji="0" lang="en-US" sz="2400" b="0" i="0" u="none" strike="noStrike" kern="0" cap="none" spc="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Drive,</a:t>
            </a:r>
            <a:r>
              <a:rPr kumimoji="0" lang="en-US" sz="2400" b="0" i="0" u="none" strike="noStrike" kern="0" cap="none" spc="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3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El</a:t>
            </a:r>
            <a:r>
              <a:rPr kumimoji="0" lang="en-US" sz="2400" b="0" i="0" u="none" strike="noStrike" kern="0" cap="none" spc="2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Centro.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308E7-9807-B82F-D6A9-AF144853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039B-23B7-4932-B68E-301599DE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spc="-190"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9829-4995-4223-B281-20CB9AE5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33B3-E09B-4104-9C2D-5C7FD05F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A0932-9512-6981-261A-59E585707794}"/>
              </a:ext>
            </a:extLst>
          </p:cNvPr>
          <p:cNvSpPr txBox="1"/>
          <p:nvPr/>
        </p:nvSpPr>
        <p:spPr>
          <a:xfrm>
            <a:off x="465437" y="2013557"/>
            <a:ext cx="11145370" cy="3623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890" marR="0" lvl="0" indent="-12573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Original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Approval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(2007):</a:t>
            </a:r>
            <a:r>
              <a:rPr kumimoji="0" lang="en-US" sz="2400" b="0" i="0" u="none" strike="noStrike" kern="0" cap="none" spc="4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131-</a:t>
            </a:r>
            <a:r>
              <a:rPr kumimoji="0" lang="en-US" sz="2400" b="0" i="0" u="none" strike="noStrike" kern="0" cap="none" spc="-114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lot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subdivision</a:t>
            </a:r>
            <a:r>
              <a:rPr kumimoji="0" lang="en-US" sz="2400" b="0" i="0" u="none" strike="noStrike" kern="0" cap="none" spc="4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approved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but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never</a:t>
            </a:r>
            <a:r>
              <a:rPr kumimoji="0" lang="en-US" sz="2400" b="0" i="0" u="none" strike="noStrike" kern="0" cap="none" spc="4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initiated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due</a:t>
            </a:r>
            <a:r>
              <a:rPr kumimoji="0" lang="en-US" sz="2400" b="0" i="0" u="none" strike="noStrike" kern="0" cap="none" spc="4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to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market</a:t>
            </a:r>
            <a:r>
              <a:rPr kumimoji="0" lang="en-US" sz="2400" b="0" i="0" u="none" strike="noStrike" kern="0" cap="none" spc="4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conditions.</a:t>
            </a:r>
          </a:p>
          <a:p>
            <a:pPr marL="10160" marR="0" lvl="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2700" marR="5080" lvl="0" indent="-2540" defTabSz="914400" eaLnBrk="1" fontAlgn="auto" latinLnBrk="0" hangingPunct="1">
              <a:lnSpc>
                <a:spcPct val="13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Revised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Application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(2022):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Reduced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lots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to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7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120,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modified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subdivision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layout,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and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updated</a:t>
            </a:r>
            <a:r>
              <a:rPr kumimoji="0" lang="en-US" sz="2400" b="0" i="0" u="none" strike="noStrike" kern="0" cap="none" spc="6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9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roadway</a:t>
            </a:r>
            <a:r>
              <a:rPr kumimoji="0" lang="en-US" sz="2400" b="0" i="0" u="none" strike="noStrike" kern="0" cap="none" spc="6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improvement </a:t>
            </a:r>
            <a:r>
              <a:rPr kumimoji="0" lang="en-US" sz="2400" b="0" i="0" u="none" strike="noStrike" kern="0" cap="none" spc="-1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conditions.</a:t>
            </a:r>
          </a:p>
          <a:p>
            <a:pPr marL="10160" marR="5080" lvl="0" defTabSz="914400" eaLnBrk="1" fontAlgn="auto" latinLnBrk="0" hangingPunct="1">
              <a:lnSpc>
                <a:spcPct val="137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35890" marR="0" lvl="0" indent="-12573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35890" algn="l"/>
              </a:tabLst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Environmental</a:t>
            </a:r>
            <a:r>
              <a:rPr kumimoji="0" lang="en-US" sz="2400" b="0" i="0" u="none" strike="noStrike" kern="0" cap="none" spc="9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Considerations: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2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EIR</a:t>
            </a:r>
            <a:r>
              <a:rPr kumimoji="0" lang="en-US" sz="2400" b="0" i="0" u="none" strike="noStrike" kern="0" cap="none" spc="9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addendum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confirmed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no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8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new</a:t>
            </a:r>
            <a:r>
              <a:rPr kumimoji="0" lang="en-US" sz="2400" b="0" i="0" u="none" strike="noStrike" kern="0" cap="none" spc="9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significant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environmental</a:t>
            </a:r>
            <a:r>
              <a:rPr kumimoji="0" lang="en-US" sz="2400" b="0" i="0" u="none" strike="noStrike" kern="0" cap="none" spc="10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45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impacts.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586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423AE-170E-8209-EC1E-234E3628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8F403-D3C9-F343-C187-6ADC50F3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99EE-24C6-8E01-1837-237940B946E8}"/>
              </a:ext>
            </a:extLst>
          </p:cNvPr>
          <p:cNvSpPr txBox="1"/>
          <p:nvPr/>
        </p:nvSpPr>
        <p:spPr>
          <a:xfrm>
            <a:off x="3438836" y="1082180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Questions or Comments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BF211-6487-E0AF-CFA1-F38EAFFC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90" y="2103407"/>
            <a:ext cx="4274820" cy="265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DA91C-D9A6-9A43-27AE-D95EAE20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90" y="2103407"/>
            <a:ext cx="4274820" cy="2651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74E29-FFD8-C28F-B273-785722EC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5" y="826354"/>
            <a:ext cx="11571569" cy="5421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B962F4-7C98-7671-50C1-7238E5D33DBE}"/>
              </a:ext>
            </a:extLst>
          </p:cNvPr>
          <p:cNvSpPr txBox="1"/>
          <p:nvPr/>
        </p:nvSpPr>
        <p:spPr>
          <a:xfrm>
            <a:off x="6019458" y="3214752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Project Site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9CB5D624-A3FB-53BD-7441-55C1633772B6}"/>
              </a:ext>
            </a:extLst>
          </p:cNvPr>
          <p:cNvSpPr/>
          <p:nvPr/>
        </p:nvSpPr>
        <p:spPr>
          <a:xfrm>
            <a:off x="11316049" y="6281887"/>
            <a:ext cx="484632" cy="455088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25D71-66DB-8CBF-AA95-40FAF1751296}"/>
              </a:ext>
            </a:extLst>
          </p:cNvPr>
          <p:cNvSpPr txBox="1"/>
          <p:nvPr/>
        </p:nvSpPr>
        <p:spPr>
          <a:xfrm>
            <a:off x="4399781" y="82126"/>
            <a:ext cx="346857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/>
              <a:t>Willow Bend Project Location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DACF8-4468-00AC-6E60-69FF29E0BCB3}"/>
              </a:ext>
            </a:extLst>
          </p:cNvPr>
          <p:cNvSpPr txBox="1"/>
          <p:nvPr/>
        </p:nvSpPr>
        <p:spPr>
          <a:xfrm>
            <a:off x="4194758" y="2318387"/>
            <a:ext cx="338554" cy="5828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/>
              <a:t>8</a:t>
            </a:r>
            <a:r>
              <a:rPr lang="en-US" sz="1000" baseline="30000"/>
              <a:t>th</a:t>
            </a:r>
            <a:r>
              <a:rPr lang="en-US" sz="1000"/>
              <a:t> Street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ED16A-3F7D-21E2-A2B5-AB0EECF6CFCE}"/>
              </a:ext>
            </a:extLst>
          </p:cNvPr>
          <p:cNvSpPr txBox="1"/>
          <p:nvPr/>
        </p:nvSpPr>
        <p:spPr>
          <a:xfrm>
            <a:off x="6977730" y="4728374"/>
            <a:ext cx="338554" cy="79444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/>
              <a:t>State Hwy 86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3B70F-AB9D-9CF5-0B3E-D33A1BEBFDBE}"/>
              </a:ext>
            </a:extLst>
          </p:cNvPr>
          <p:cNvSpPr txBox="1"/>
          <p:nvPr/>
        </p:nvSpPr>
        <p:spPr>
          <a:xfrm>
            <a:off x="5453597" y="5709916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McCabe 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758DF-43A0-0DDB-4E39-8C9EE57A682A}"/>
              </a:ext>
            </a:extLst>
          </p:cNvPr>
          <p:cNvSpPr txBox="1"/>
          <p:nvPr/>
        </p:nvSpPr>
        <p:spPr>
          <a:xfrm>
            <a:off x="9964814" y="3633045"/>
            <a:ext cx="1446230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/>
              <a:t>Countryside Subdivision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6EED11-09D8-D254-A5B3-5BE4EEE95F91}"/>
              </a:ext>
            </a:extLst>
          </p:cNvPr>
          <p:cNvSpPr/>
          <p:nvPr/>
        </p:nvSpPr>
        <p:spPr>
          <a:xfrm rot="10800000">
            <a:off x="9511265" y="3633045"/>
            <a:ext cx="422346" cy="24622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9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C2E69-4EFF-5DB3-43D2-57CB4009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City Council Approvals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10C19-33C9-2E49-180E-46E0652D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Key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Resolutions: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#25-09: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Annexation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80">
                <a:solidFill>
                  <a:srgbClr val="666666"/>
                </a:solidFill>
                <a:latin typeface="Lucida Sans Unicode"/>
                <a:cs typeface="Lucida Sans Unicode"/>
              </a:rPr>
              <a:t>approval</a:t>
            </a:r>
            <a:r>
              <a:rPr lang="en-US" sz="2400" spc="1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0">
                <a:solidFill>
                  <a:srgbClr val="666666"/>
                </a:solidFill>
                <a:latin typeface="Lucida Sans Unicode"/>
                <a:cs typeface="Lucida Sans Unicode"/>
              </a:rPr>
              <a:t>(Feb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80">
                <a:solidFill>
                  <a:srgbClr val="666666"/>
                </a:solidFill>
                <a:latin typeface="Lucida Sans Unicode"/>
                <a:cs typeface="Lucida Sans Unicode"/>
              </a:rPr>
              <a:t>4,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2025).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#24-98: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50">
                <a:solidFill>
                  <a:srgbClr val="666666"/>
                </a:solidFill>
                <a:latin typeface="Lucida Sans Unicode"/>
                <a:cs typeface="Lucida Sans Unicode"/>
              </a:rPr>
              <a:t>Master</a:t>
            </a:r>
            <a:r>
              <a:rPr lang="en-US" sz="2400" spc="1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tax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105">
                <a:solidFill>
                  <a:srgbClr val="666666"/>
                </a:solidFill>
                <a:latin typeface="Lucida Sans Unicode"/>
                <a:cs typeface="Lucida Sans Unicode"/>
              </a:rPr>
              <a:t>and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fiscal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0">
                <a:solidFill>
                  <a:srgbClr val="666666"/>
                </a:solidFill>
                <a:latin typeface="Lucida Sans Unicode"/>
                <a:cs typeface="Lucida Sans Unicode"/>
              </a:rPr>
              <a:t>impact</a:t>
            </a:r>
            <a:r>
              <a:rPr lang="en-US" sz="2400" spc="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75">
                <a:solidFill>
                  <a:srgbClr val="666666"/>
                </a:solidFill>
                <a:latin typeface="Lucida Sans Unicode"/>
                <a:cs typeface="Lucida Sans Unicode"/>
              </a:rPr>
              <a:t>agreement </a:t>
            </a:r>
            <a:r>
              <a:rPr lang="en-US" sz="2400" spc="110">
                <a:solidFill>
                  <a:srgbClr val="666666"/>
                </a:solidFill>
                <a:latin typeface="Lucida Sans Unicode"/>
                <a:cs typeface="Lucida Sans Unicode"/>
              </a:rPr>
              <a:t>(Dec</a:t>
            </a:r>
            <a:r>
              <a:rPr lang="en-US" sz="2400" spc="-6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105">
                <a:solidFill>
                  <a:srgbClr val="666666"/>
                </a:solidFill>
                <a:latin typeface="Lucida Sans Unicode"/>
                <a:cs typeface="Lucida Sans Unicode"/>
              </a:rPr>
              <a:t>3,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2024).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#25-07:</a:t>
            </a:r>
            <a:r>
              <a:rPr lang="en-US" sz="2400" spc="-6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20">
                <a:solidFill>
                  <a:srgbClr val="666666"/>
                </a:solidFill>
                <a:latin typeface="Lucida Sans Unicode"/>
                <a:cs typeface="Lucida Sans Unicode"/>
              </a:rPr>
              <a:t>EIR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80">
                <a:solidFill>
                  <a:srgbClr val="666666"/>
                </a:solidFill>
                <a:latin typeface="Lucida Sans Unicode"/>
                <a:cs typeface="Lucida Sans Unicode"/>
              </a:rPr>
              <a:t>Addendum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60">
                <a:solidFill>
                  <a:srgbClr val="666666"/>
                </a:solidFill>
                <a:latin typeface="Lucida Sans Unicode"/>
                <a:cs typeface="Lucida Sans Unicode"/>
              </a:rPr>
              <a:t>adoption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0">
                <a:solidFill>
                  <a:srgbClr val="666666"/>
                </a:solidFill>
                <a:latin typeface="Lucida Sans Unicode"/>
                <a:cs typeface="Lucida Sans Unicode"/>
              </a:rPr>
              <a:t>(Feb</a:t>
            </a:r>
            <a:r>
              <a:rPr lang="en-US" sz="2400" spc="-6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80">
                <a:solidFill>
                  <a:srgbClr val="666666"/>
                </a:solidFill>
                <a:latin typeface="Lucida Sans Unicode"/>
                <a:cs typeface="Lucida Sans Unicode"/>
              </a:rPr>
              <a:t>4,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2025).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50">
                <a:solidFill>
                  <a:srgbClr val="666666"/>
                </a:solidFill>
                <a:latin typeface="Lucida Sans Unicode"/>
                <a:cs typeface="Lucida Sans Unicode"/>
              </a:rPr>
              <a:t>#25-</a:t>
            </a:r>
            <a:r>
              <a:rPr lang="en-US" sz="2400" spc="-40">
                <a:solidFill>
                  <a:srgbClr val="666666"/>
                </a:solidFill>
                <a:latin typeface="Lucida Sans Unicode"/>
                <a:cs typeface="Lucida Sans Unicode"/>
              </a:rPr>
              <a:t>01:</a:t>
            </a:r>
            <a:r>
              <a:rPr lang="en-US" sz="2400" spc="-6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Zoning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145">
                <a:solidFill>
                  <a:srgbClr val="666666"/>
                </a:solidFill>
                <a:latin typeface="Lucida Sans Unicode"/>
                <a:cs typeface="Lucida Sans Unicode"/>
              </a:rPr>
              <a:t>map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5">
                <a:solidFill>
                  <a:srgbClr val="666666"/>
                </a:solidFill>
                <a:latin typeface="Lucida Sans Unicode"/>
                <a:cs typeface="Lucida Sans Unicode"/>
              </a:rPr>
              <a:t>amendment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0">
                <a:solidFill>
                  <a:srgbClr val="666666"/>
                </a:solidFill>
                <a:latin typeface="Lucida Sans Unicode"/>
                <a:cs typeface="Lucida Sans Unicode"/>
              </a:rPr>
              <a:t>(Feb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80">
                <a:solidFill>
                  <a:srgbClr val="666666"/>
                </a:solidFill>
                <a:latin typeface="Lucida Sans Unicode"/>
                <a:cs typeface="Lucida Sans Unicode"/>
              </a:rPr>
              <a:t>4,</a:t>
            </a:r>
            <a:r>
              <a:rPr lang="en-US" sz="2400" spc="-6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2025).</a:t>
            </a: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-55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 spc="-50">
                <a:solidFill>
                  <a:srgbClr val="666666"/>
                </a:solidFill>
                <a:latin typeface="Lucida Sans Unicode"/>
                <a:cs typeface="Lucida Sans Unicode"/>
              </a:rPr>
              <a:t>-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#25-08:</a:t>
            </a:r>
            <a:r>
              <a:rPr lang="en-US" sz="2400" spc="9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80">
                <a:solidFill>
                  <a:srgbClr val="666666"/>
                </a:solidFill>
                <a:latin typeface="Lucida Sans Unicode"/>
                <a:cs typeface="Lucida Sans Unicode"/>
              </a:rPr>
              <a:t>Updated</a:t>
            </a:r>
            <a:r>
              <a:rPr lang="en-US" sz="2400" spc="10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>
                <a:solidFill>
                  <a:srgbClr val="666666"/>
                </a:solidFill>
                <a:latin typeface="Lucida Sans Unicode"/>
                <a:cs typeface="Lucida Sans Unicode"/>
              </a:rPr>
              <a:t>conditions</a:t>
            </a:r>
            <a:r>
              <a:rPr lang="en-US" sz="2400" spc="10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45">
                <a:solidFill>
                  <a:srgbClr val="666666"/>
                </a:solidFill>
                <a:latin typeface="Lucida Sans Unicode"/>
                <a:cs typeface="Lucida Sans Unicode"/>
              </a:rPr>
              <a:t>approval.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7397E-F0AE-9C7A-F77F-6925C386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93B6D8-C757-F8E3-6BDB-60708BEE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56615"/>
            <a:ext cx="11029616" cy="1013800"/>
          </a:xfrm>
        </p:spPr>
        <p:txBody>
          <a:bodyPr>
            <a:no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County Approvals &amp; Master Tax Sharing Agreement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2A6FD-EA7C-72DE-FA1F-6D5F4FB7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County Actions: - Minute Order #26: Master tax sharing agreement approval (Dec 3, 2024). - Resolution #2024-148: Tax sharing and fiscal impact agreement.</a:t>
            </a:r>
          </a:p>
          <a:p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Property Tax Revenue: County Auditor-Controller provided revenue determination (Feb 10, 2025).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FC17-D6FD-AD5F-CCC5-BB276341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C0A8-5480-454A-DD4D-B308BD47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Land use &amp; Sphere of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22DF-76D1-1908-325A-8E97FFA6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County General Plan: Designated as Urban for future residential expansion of El Centro.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Surrounding Land Uses: East: El Centro city limits; North: Rural residential; South &amp; West: Agricultural farms.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Sphere of Influence: The annexation area lies within El Centro's sphere of influence.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AA4B2-92BC-FE8B-1B17-C929F93C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03FD-9F60-7D18-D995-33886888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CEQA &amp; State law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769B-BF7C-D0FB-13E4-625F8709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CEQA Documentation: - Lead Agency: City of El Centro. - Final EIR and EIR Addendum included.</a:t>
            </a:r>
          </a:p>
          <a:p>
            <a:pPr marL="0" indent="0">
              <a:buNone/>
            </a:pPr>
            <a:endParaRPr lang="en-US" sz="24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	State Law Compliance: Cortese-Knox-Hertzberg Reorganization Act (CKH) factors considered, including population density, land use, topography, and growth likelihood.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9AC2-F3D5-8A01-0F66-26BFE009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8143-E9AA-3A36-C648-45374731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7761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CKH considerations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D3A1-3C17-B548-3B06-B2E6D29A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1221"/>
            <a:ext cx="11029615" cy="4806779"/>
          </a:xfrm>
        </p:spPr>
        <p:txBody>
          <a:bodyPr anchor="t">
            <a:normAutofit fontScale="40000" lnSpcReduction="20000"/>
          </a:bodyPr>
          <a:lstStyle/>
          <a:p>
            <a:r>
              <a:rPr lang="en-US" sz="51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Population and Growth: </a:t>
            </a:r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El Centro’s population projected to grow from 44,000 to 58,800 by 2045. </a:t>
            </a:r>
            <a:r>
              <a:rPr lang="en-US" sz="6000">
                <a:latin typeface="Lucida Sans Unicode" panose="020B0602030504020204" pitchFamily="34" charset="0"/>
                <a:cs typeface="Lucida Sans Unicode" panose="020B0602030504020204" pitchFamily="34" charset="0"/>
              </a:rPr>
              <a:t>Willow</a:t>
            </a:r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 Bend adds 120 single-family homes on 37 acres, supporting low-density residential expansion.</a:t>
            </a:r>
          </a:p>
          <a:p>
            <a:pPr marL="0" indent="0">
              <a:buNone/>
            </a:pPr>
            <a:endParaRPr lang="en-US" sz="51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51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Land Use and Infrastructure: </a:t>
            </a:r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Transition from agricultural to Low-Density Residential (R-1). Located adjacent to existing subdivisions with available infrastructure, including water, sewer, and roadways.</a:t>
            </a:r>
          </a:p>
          <a:p>
            <a:pPr marL="0" indent="0">
              <a:buNone/>
            </a:pPr>
            <a:endParaRPr lang="en-US" sz="51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51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Topography and Drainage: </a:t>
            </a:r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Flat terrain with Date Drain channel for stormwater management. Project includes a 1.4-acre retention basin for runoff control.</a:t>
            </a:r>
          </a:p>
          <a:p>
            <a:pPr marL="0" indent="0">
              <a:buNone/>
            </a:pPr>
            <a:endParaRPr lang="en-US" sz="51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51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Economic Impact: </a:t>
            </a:r>
            <a:r>
              <a:rPr lang="en-US" sz="5100"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Increased property tax revenue due to residential development, benefiting city services and infrastructure improvements.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522C2-7C5E-6D07-6793-946FB896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78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</TotalTime>
  <Words>978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Corbel Light</vt:lpstr>
      <vt:lpstr>Courier New</vt:lpstr>
      <vt:lpstr>Gill Sans MT</vt:lpstr>
      <vt:lpstr>Lucida Sans Unicode</vt:lpstr>
      <vt:lpstr>Wingdings</vt:lpstr>
      <vt:lpstr>Wingdings 2</vt:lpstr>
      <vt:lpstr>Dividend</vt:lpstr>
      <vt:lpstr>  </vt:lpstr>
      <vt:lpstr>Project Overview</vt:lpstr>
      <vt:lpstr>PROJECT BACKGROUND </vt:lpstr>
      <vt:lpstr>PowerPoint Presentation</vt:lpstr>
      <vt:lpstr>City Council Approvals</vt:lpstr>
      <vt:lpstr>County Approvals &amp; Master Tax Sharing Agreement</vt:lpstr>
      <vt:lpstr>Land use &amp; Sphere of influence</vt:lpstr>
      <vt:lpstr>CEQA &amp; State law compliance</vt:lpstr>
      <vt:lpstr>CKH considerations – Part 1</vt:lpstr>
      <vt:lpstr>CKH Considerations – part 2</vt:lpstr>
      <vt:lpstr>CKH Considerations – part 3</vt:lpstr>
      <vt:lpstr>EO Recommendations – part 1</vt:lpstr>
      <vt:lpstr>EO recommendations – Part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LAFCO 101</dc:title>
  <dc:creator>paula</dc:creator>
  <cp:lastModifiedBy>Tyler Salcido</cp:lastModifiedBy>
  <cp:revision>1</cp:revision>
  <cp:lastPrinted>2021-05-27T14:20:59Z</cp:lastPrinted>
  <dcterms:created xsi:type="dcterms:W3CDTF">2021-03-03T06:14:49Z</dcterms:created>
  <dcterms:modified xsi:type="dcterms:W3CDTF">2025-02-26T17:54:27Z</dcterms:modified>
</cp:coreProperties>
</file>